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0"/>
  </p:notesMasterIdLst>
  <p:handoutMasterIdLst>
    <p:handoutMasterId r:id="rId31"/>
  </p:handoutMasterIdLst>
  <p:sldIdLst>
    <p:sldId id="347" r:id="rId5"/>
    <p:sldId id="256" r:id="rId6"/>
    <p:sldId id="385" r:id="rId7"/>
    <p:sldId id="384" r:id="rId8"/>
    <p:sldId id="368" r:id="rId9"/>
    <p:sldId id="372" r:id="rId10"/>
    <p:sldId id="260" r:id="rId11"/>
    <p:sldId id="271" r:id="rId12"/>
    <p:sldId id="374" r:id="rId13"/>
    <p:sldId id="375" r:id="rId14"/>
    <p:sldId id="378" r:id="rId15"/>
    <p:sldId id="262" r:id="rId16"/>
    <p:sldId id="273" r:id="rId17"/>
    <p:sldId id="376" r:id="rId18"/>
    <p:sldId id="377" r:id="rId19"/>
    <p:sldId id="275" r:id="rId20"/>
    <p:sldId id="380" r:id="rId21"/>
    <p:sldId id="274" r:id="rId22"/>
    <p:sldId id="381" r:id="rId23"/>
    <p:sldId id="386" r:id="rId24"/>
    <p:sldId id="388" r:id="rId25"/>
    <p:sldId id="382" r:id="rId26"/>
    <p:sldId id="270" r:id="rId27"/>
    <p:sldId id="269" r:id="rId28"/>
    <p:sldId id="354" r:id="rId29"/>
  </p:sldIdLst>
  <p:sldSz cx="9144000" cy="5143500" type="screen16x9"/>
  <p:notesSz cx="6858000" cy="9144000"/>
  <p:custDataLst>
    <p:tags r:id="rId3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2" userDrawn="1">
          <p15:clr>
            <a:srgbClr val="A4A3A4"/>
          </p15:clr>
        </p15:guide>
        <p15:guide id="2" orient="horz" pos="2845">
          <p15:clr>
            <a:srgbClr val="A4A3A4"/>
          </p15:clr>
        </p15:guide>
        <p15:guide id="3" pos="226">
          <p15:clr>
            <a:srgbClr val="A4A3A4"/>
          </p15:clr>
        </p15:guide>
        <p15:guide id="4" pos="5602">
          <p15:clr>
            <a:srgbClr val="A4A3A4"/>
          </p15:clr>
        </p15:guide>
        <p15:guide id="5" pos="2857">
          <p15:clr>
            <a:srgbClr val="A4A3A4"/>
          </p15:clr>
        </p15:guide>
        <p15:guide id="6" pos="29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120" autoAdjust="0"/>
  </p:normalViewPr>
  <p:slideViewPr>
    <p:cSldViewPr snapToGrid="0" snapToObjects="1" showGuides="1">
      <p:cViewPr varScale="1">
        <p:scale>
          <a:sx n="81" d="100"/>
          <a:sy n="81" d="100"/>
        </p:scale>
        <p:origin x="884" y="60"/>
      </p:cViewPr>
      <p:guideLst>
        <p:guide orient="horz" pos="732"/>
        <p:guide orient="horz" pos="2845"/>
        <p:guide pos="226"/>
        <p:guide pos="5602"/>
        <p:guide pos="2857"/>
        <p:guide pos="2971"/>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Grid="0" snapToObjects="1" showGuides="1">
      <p:cViewPr varScale="1">
        <p:scale>
          <a:sx n="115" d="100"/>
          <a:sy n="115" d="100"/>
        </p:scale>
        <p:origin x="421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A205AC-68BE-4DDE-98FD-2A42D4BD9E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F5835FF7-CD8F-41C8-AD43-0A5C1E0D3371}">
      <dgm:prSet phldrT="[Text]"/>
      <dgm:spPr/>
      <dgm:t>
        <a:bodyPr/>
        <a:lstStyle/>
        <a:p>
          <a:pPr>
            <a:buFont typeface="Arial" panose="020B0604020202020204" pitchFamily="34" charset="0"/>
            <a:buChar char="•"/>
          </a:pPr>
          <a:r>
            <a:rPr lang="de-DE" b="0" i="0" dirty="0"/>
            <a:t>Neusystematisierung von Sozialleistungen</a:t>
          </a:r>
          <a:endParaRPr lang="de-DE" dirty="0"/>
        </a:p>
      </dgm:t>
    </dgm:pt>
    <dgm:pt modelId="{2B6F0F8E-7BC1-42AB-9F7E-27430CD80796}" type="parTrans" cxnId="{9A7E39B4-16D6-4789-BCE1-85D378086D12}">
      <dgm:prSet/>
      <dgm:spPr/>
      <dgm:t>
        <a:bodyPr/>
        <a:lstStyle/>
        <a:p>
          <a:endParaRPr lang="de-DE"/>
        </a:p>
      </dgm:t>
    </dgm:pt>
    <dgm:pt modelId="{0466425F-4014-4F71-91DD-84643117A8BE}" type="sibTrans" cxnId="{9A7E39B4-16D6-4789-BCE1-85D378086D12}">
      <dgm:prSet/>
      <dgm:spPr/>
      <dgm:t>
        <a:bodyPr/>
        <a:lstStyle/>
        <a:p>
          <a:endParaRPr lang="de-DE"/>
        </a:p>
      </dgm:t>
    </dgm:pt>
    <dgm:pt modelId="{A87C81E6-2628-4F7D-AA7D-E0A93CAC61A6}">
      <dgm:prSet/>
      <dgm:spPr/>
      <dgm:t>
        <a:bodyPr anchor="ctr"/>
        <a:lstStyle/>
        <a:p>
          <a:pPr algn="l">
            <a:buFont typeface="Arial" panose="020B0604020202020204" pitchFamily="34" charset="0"/>
            <a:buChar char="•"/>
          </a:pPr>
          <a:r>
            <a:rPr lang="de-DE" b="0" i="0" dirty="0"/>
            <a:t>Verbesserung von Erwerbsanreizen</a:t>
          </a:r>
          <a:endParaRPr lang="de-DE" dirty="0"/>
        </a:p>
      </dgm:t>
    </dgm:pt>
    <dgm:pt modelId="{705BAFC8-BA0A-46C6-AA56-93E8CB75FD83}" type="parTrans" cxnId="{491F94D4-47B3-4295-81B8-08F657FAFB7B}">
      <dgm:prSet/>
      <dgm:spPr/>
      <dgm:t>
        <a:bodyPr/>
        <a:lstStyle/>
        <a:p>
          <a:endParaRPr lang="de-DE"/>
        </a:p>
      </dgm:t>
    </dgm:pt>
    <dgm:pt modelId="{2013307F-04D0-402A-BAFD-948413DCE094}" type="sibTrans" cxnId="{491F94D4-47B3-4295-81B8-08F657FAFB7B}">
      <dgm:prSet/>
      <dgm:spPr/>
      <dgm:t>
        <a:bodyPr/>
        <a:lstStyle/>
        <a:p>
          <a:endParaRPr lang="de-DE"/>
        </a:p>
      </dgm:t>
    </dgm:pt>
    <dgm:pt modelId="{399FA90C-951E-4056-8D29-7F7AD6C5767D}">
      <dgm:prSet/>
      <dgm:spPr/>
      <dgm:t>
        <a:bodyPr anchor="ctr"/>
        <a:lstStyle/>
        <a:p>
          <a:pPr algn="l"/>
          <a:r>
            <a:rPr lang="de-DE" b="0" i="0" dirty="0"/>
            <a:t>Rechtsvereinfachung</a:t>
          </a:r>
          <a:endParaRPr lang="de-DE" dirty="0"/>
        </a:p>
      </dgm:t>
    </dgm:pt>
    <dgm:pt modelId="{81D68605-626D-420D-A1D4-74520B05CD8D}" type="parTrans" cxnId="{AE7F5FDB-B0F1-4C63-8881-5C061E8C8DBD}">
      <dgm:prSet/>
      <dgm:spPr/>
      <dgm:t>
        <a:bodyPr/>
        <a:lstStyle/>
        <a:p>
          <a:endParaRPr lang="de-DE"/>
        </a:p>
      </dgm:t>
    </dgm:pt>
    <dgm:pt modelId="{4357B038-677D-4AD4-A739-DF4F0CC4CA7E}" type="sibTrans" cxnId="{AE7F5FDB-B0F1-4C63-8881-5C061E8C8DBD}">
      <dgm:prSet/>
      <dgm:spPr/>
      <dgm:t>
        <a:bodyPr/>
        <a:lstStyle/>
        <a:p>
          <a:endParaRPr lang="de-DE"/>
        </a:p>
      </dgm:t>
    </dgm:pt>
    <dgm:pt modelId="{3AF8D5F0-17D2-4859-B2E4-558FB5F05E06}">
      <dgm:prSet phldrT="[Text]"/>
      <dgm:spPr/>
      <dgm:t>
        <a:bodyPr anchor="ctr"/>
        <a:lstStyle/>
        <a:p>
          <a:pPr algn="ctr"/>
          <a:r>
            <a:rPr lang="de-DE" b="0" i="0" dirty="0"/>
            <a:t>Digitalisierung und Modernisierung des Vollzugs und Transparenz</a:t>
          </a:r>
          <a:endParaRPr lang="de-DE" dirty="0"/>
        </a:p>
      </dgm:t>
    </dgm:pt>
    <dgm:pt modelId="{56D82AE9-40A0-4F43-8E00-C582EE6DEE45}" type="parTrans" cxnId="{22EA2A63-72F5-4AF8-BA6B-7212A4DD785C}">
      <dgm:prSet/>
      <dgm:spPr/>
      <dgm:t>
        <a:bodyPr/>
        <a:lstStyle/>
        <a:p>
          <a:endParaRPr lang="de-DE"/>
        </a:p>
      </dgm:t>
    </dgm:pt>
    <dgm:pt modelId="{E8D6EE8A-9BCC-4124-B2D6-C2C69BB49FD2}" type="sibTrans" cxnId="{22EA2A63-72F5-4AF8-BA6B-7212A4DD785C}">
      <dgm:prSet/>
      <dgm:spPr/>
      <dgm:t>
        <a:bodyPr/>
        <a:lstStyle/>
        <a:p>
          <a:endParaRPr lang="de-DE"/>
        </a:p>
      </dgm:t>
    </dgm:pt>
    <dgm:pt modelId="{67A9E4D0-CCA9-49FF-9B3A-CF386FDD4C93}">
      <dgm:prSet/>
      <dgm:spPr/>
      <dgm:t>
        <a:bodyPr anchor="ctr"/>
        <a:lstStyle/>
        <a:p>
          <a:pPr algn="l">
            <a:buFont typeface="Arial" panose="020B0604020202020204" pitchFamily="34" charset="0"/>
            <a:buChar char="•"/>
          </a:pPr>
          <a:endParaRPr lang="de-DE" dirty="0"/>
        </a:p>
      </dgm:t>
    </dgm:pt>
    <dgm:pt modelId="{E23AD90C-2214-4DB6-9591-438564077ED8}" type="parTrans" cxnId="{523993BF-A050-4DE4-B04C-EDB2126882E1}">
      <dgm:prSet/>
      <dgm:spPr/>
      <dgm:t>
        <a:bodyPr/>
        <a:lstStyle/>
        <a:p>
          <a:endParaRPr lang="de-DE"/>
        </a:p>
      </dgm:t>
    </dgm:pt>
    <dgm:pt modelId="{EF9D62D7-909E-4DD1-A809-323F4B6877A3}" type="sibTrans" cxnId="{523993BF-A050-4DE4-B04C-EDB2126882E1}">
      <dgm:prSet/>
      <dgm:spPr/>
      <dgm:t>
        <a:bodyPr/>
        <a:lstStyle/>
        <a:p>
          <a:endParaRPr lang="de-DE"/>
        </a:p>
      </dgm:t>
    </dgm:pt>
    <dgm:pt modelId="{4E486E03-C461-4323-B493-B0F74D34E857}" type="pres">
      <dgm:prSet presAssocID="{BEA205AC-68BE-4DDE-98FD-2A42D4BD9E9B}" presName="linear" presStyleCnt="0">
        <dgm:presLayoutVars>
          <dgm:dir/>
          <dgm:animLvl val="lvl"/>
          <dgm:resizeHandles val="exact"/>
        </dgm:presLayoutVars>
      </dgm:prSet>
      <dgm:spPr/>
    </dgm:pt>
    <dgm:pt modelId="{9DED4F82-C1FA-4E03-89FB-D879CC5A5055}" type="pres">
      <dgm:prSet presAssocID="{F5835FF7-CD8F-41C8-AD43-0A5C1E0D3371}" presName="parentLin" presStyleCnt="0"/>
      <dgm:spPr/>
    </dgm:pt>
    <dgm:pt modelId="{3D246ADE-BC2E-4BF4-ADCD-09D4E44D3B1D}" type="pres">
      <dgm:prSet presAssocID="{F5835FF7-CD8F-41C8-AD43-0A5C1E0D3371}" presName="parentLeftMargin" presStyleLbl="node1" presStyleIdx="0" presStyleCnt="4"/>
      <dgm:spPr/>
    </dgm:pt>
    <dgm:pt modelId="{074CBB8A-F609-4156-8D4E-9C57D3E0A8C8}" type="pres">
      <dgm:prSet presAssocID="{F5835FF7-CD8F-41C8-AD43-0A5C1E0D3371}" presName="parentText" presStyleLbl="node1" presStyleIdx="0" presStyleCnt="4">
        <dgm:presLayoutVars>
          <dgm:chMax val="0"/>
          <dgm:bulletEnabled val="1"/>
        </dgm:presLayoutVars>
      </dgm:prSet>
      <dgm:spPr/>
    </dgm:pt>
    <dgm:pt modelId="{902491F7-8D85-4CFD-AAB1-A670FC47F6D3}" type="pres">
      <dgm:prSet presAssocID="{F5835FF7-CD8F-41C8-AD43-0A5C1E0D3371}" presName="negativeSpace" presStyleCnt="0"/>
      <dgm:spPr/>
    </dgm:pt>
    <dgm:pt modelId="{F6E1D170-5E54-4B67-AD17-2C6D53C212A1}" type="pres">
      <dgm:prSet presAssocID="{F5835FF7-CD8F-41C8-AD43-0A5C1E0D3371}" presName="childText" presStyleLbl="conFgAcc1" presStyleIdx="0" presStyleCnt="4">
        <dgm:presLayoutVars>
          <dgm:bulletEnabled val="1"/>
        </dgm:presLayoutVars>
      </dgm:prSet>
      <dgm:spPr/>
    </dgm:pt>
    <dgm:pt modelId="{87FCC21F-FF35-4941-825C-0319A257E849}" type="pres">
      <dgm:prSet presAssocID="{0466425F-4014-4F71-91DD-84643117A8BE}" presName="spaceBetweenRectangles" presStyleCnt="0"/>
      <dgm:spPr/>
    </dgm:pt>
    <dgm:pt modelId="{A1E8692A-5191-41E5-9968-B4C27CB9B079}" type="pres">
      <dgm:prSet presAssocID="{A87C81E6-2628-4F7D-AA7D-E0A93CAC61A6}" presName="parentLin" presStyleCnt="0"/>
      <dgm:spPr/>
    </dgm:pt>
    <dgm:pt modelId="{20DE1591-C472-49D9-8D70-5B9AE7B03392}" type="pres">
      <dgm:prSet presAssocID="{A87C81E6-2628-4F7D-AA7D-E0A93CAC61A6}" presName="parentLeftMargin" presStyleLbl="node1" presStyleIdx="0" presStyleCnt="4"/>
      <dgm:spPr/>
    </dgm:pt>
    <dgm:pt modelId="{6A10245B-F07B-4898-9301-65846B741AB5}" type="pres">
      <dgm:prSet presAssocID="{A87C81E6-2628-4F7D-AA7D-E0A93CAC61A6}" presName="parentText" presStyleLbl="node1" presStyleIdx="1" presStyleCnt="4">
        <dgm:presLayoutVars>
          <dgm:chMax val="0"/>
          <dgm:bulletEnabled val="1"/>
        </dgm:presLayoutVars>
      </dgm:prSet>
      <dgm:spPr/>
    </dgm:pt>
    <dgm:pt modelId="{D83C4B17-0A7F-4C52-A2D7-085E7338A15C}" type="pres">
      <dgm:prSet presAssocID="{A87C81E6-2628-4F7D-AA7D-E0A93CAC61A6}" presName="negativeSpace" presStyleCnt="0"/>
      <dgm:spPr/>
    </dgm:pt>
    <dgm:pt modelId="{5A69B0A1-5AC9-4E1E-936B-9FB1FBC5D148}" type="pres">
      <dgm:prSet presAssocID="{A87C81E6-2628-4F7D-AA7D-E0A93CAC61A6}" presName="childText" presStyleLbl="conFgAcc1" presStyleIdx="1" presStyleCnt="4">
        <dgm:presLayoutVars>
          <dgm:bulletEnabled val="1"/>
        </dgm:presLayoutVars>
      </dgm:prSet>
      <dgm:spPr/>
    </dgm:pt>
    <dgm:pt modelId="{6E76DEE0-6D3D-4CE6-A266-53B37689E074}" type="pres">
      <dgm:prSet presAssocID="{2013307F-04D0-402A-BAFD-948413DCE094}" presName="spaceBetweenRectangles" presStyleCnt="0"/>
      <dgm:spPr/>
    </dgm:pt>
    <dgm:pt modelId="{823C3E9C-98FD-43F9-9EFF-FA75E4B28C4D}" type="pres">
      <dgm:prSet presAssocID="{399FA90C-951E-4056-8D29-7F7AD6C5767D}" presName="parentLin" presStyleCnt="0"/>
      <dgm:spPr/>
    </dgm:pt>
    <dgm:pt modelId="{7651168F-D10D-480D-9FBD-679050CE3B40}" type="pres">
      <dgm:prSet presAssocID="{399FA90C-951E-4056-8D29-7F7AD6C5767D}" presName="parentLeftMargin" presStyleLbl="node1" presStyleIdx="1" presStyleCnt="4"/>
      <dgm:spPr/>
    </dgm:pt>
    <dgm:pt modelId="{03C36DFA-3352-4B7C-8CF7-3572705A26CB}" type="pres">
      <dgm:prSet presAssocID="{399FA90C-951E-4056-8D29-7F7AD6C5767D}" presName="parentText" presStyleLbl="node1" presStyleIdx="2" presStyleCnt="4">
        <dgm:presLayoutVars>
          <dgm:chMax val="0"/>
          <dgm:bulletEnabled val="1"/>
        </dgm:presLayoutVars>
      </dgm:prSet>
      <dgm:spPr/>
    </dgm:pt>
    <dgm:pt modelId="{3061E574-3902-434E-BEDF-0EEB728E69CC}" type="pres">
      <dgm:prSet presAssocID="{399FA90C-951E-4056-8D29-7F7AD6C5767D}" presName="negativeSpace" presStyleCnt="0"/>
      <dgm:spPr/>
    </dgm:pt>
    <dgm:pt modelId="{D0D2ACEC-C578-475C-926A-302E685307FB}" type="pres">
      <dgm:prSet presAssocID="{399FA90C-951E-4056-8D29-7F7AD6C5767D}" presName="childText" presStyleLbl="conFgAcc1" presStyleIdx="2" presStyleCnt="4">
        <dgm:presLayoutVars>
          <dgm:bulletEnabled val="1"/>
        </dgm:presLayoutVars>
      </dgm:prSet>
      <dgm:spPr/>
    </dgm:pt>
    <dgm:pt modelId="{0F4AE69C-346A-45E0-A3F7-06699952C2F5}" type="pres">
      <dgm:prSet presAssocID="{4357B038-677D-4AD4-A739-DF4F0CC4CA7E}" presName="spaceBetweenRectangles" presStyleCnt="0"/>
      <dgm:spPr/>
    </dgm:pt>
    <dgm:pt modelId="{4F3C9D9A-E477-4378-8830-A68F4813524A}" type="pres">
      <dgm:prSet presAssocID="{3AF8D5F0-17D2-4859-B2E4-558FB5F05E06}" presName="parentLin" presStyleCnt="0"/>
      <dgm:spPr/>
    </dgm:pt>
    <dgm:pt modelId="{D812D532-0E17-4F64-83C5-91A24F10F378}" type="pres">
      <dgm:prSet presAssocID="{3AF8D5F0-17D2-4859-B2E4-558FB5F05E06}" presName="parentLeftMargin" presStyleLbl="node1" presStyleIdx="2" presStyleCnt="4"/>
      <dgm:spPr/>
    </dgm:pt>
    <dgm:pt modelId="{D11541B2-6E35-49D7-AA4E-6E83B856D7BB}" type="pres">
      <dgm:prSet presAssocID="{3AF8D5F0-17D2-4859-B2E4-558FB5F05E06}" presName="parentText" presStyleLbl="node1" presStyleIdx="3" presStyleCnt="4">
        <dgm:presLayoutVars>
          <dgm:chMax val="0"/>
          <dgm:bulletEnabled val="1"/>
        </dgm:presLayoutVars>
      </dgm:prSet>
      <dgm:spPr/>
    </dgm:pt>
    <dgm:pt modelId="{D8F97527-23D5-452A-962A-7832F180C272}" type="pres">
      <dgm:prSet presAssocID="{3AF8D5F0-17D2-4859-B2E4-558FB5F05E06}" presName="negativeSpace" presStyleCnt="0"/>
      <dgm:spPr/>
    </dgm:pt>
    <dgm:pt modelId="{66690850-DF0C-42CE-BC3B-4E87EF4D025C}" type="pres">
      <dgm:prSet presAssocID="{3AF8D5F0-17D2-4859-B2E4-558FB5F05E06}" presName="childText" presStyleLbl="conFgAcc1" presStyleIdx="3" presStyleCnt="4">
        <dgm:presLayoutVars>
          <dgm:bulletEnabled val="1"/>
        </dgm:presLayoutVars>
      </dgm:prSet>
      <dgm:spPr/>
    </dgm:pt>
  </dgm:ptLst>
  <dgm:cxnLst>
    <dgm:cxn modelId="{73482610-21F2-4508-B050-FC1351DD1160}" type="presOf" srcId="{BEA205AC-68BE-4DDE-98FD-2A42D4BD9E9B}" destId="{4E486E03-C461-4323-B493-B0F74D34E857}" srcOrd="0" destOrd="0" presId="urn:microsoft.com/office/officeart/2005/8/layout/list1"/>
    <dgm:cxn modelId="{B62C6127-ADEE-4317-9229-F8F65483A268}" type="presOf" srcId="{3AF8D5F0-17D2-4859-B2E4-558FB5F05E06}" destId="{D812D532-0E17-4F64-83C5-91A24F10F378}" srcOrd="0" destOrd="0" presId="urn:microsoft.com/office/officeart/2005/8/layout/list1"/>
    <dgm:cxn modelId="{EEB5312E-EBA1-41FF-AEC6-7D2E1AF7749B}" type="presOf" srcId="{67A9E4D0-CCA9-49FF-9B3A-CF386FDD4C93}" destId="{5A69B0A1-5AC9-4E1E-936B-9FB1FBC5D148}" srcOrd="0" destOrd="0" presId="urn:microsoft.com/office/officeart/2005/8/layout/list1"/>
    <dgm:cxn modelId="{2CC0C333-7FCA-4413-BC44-779920B927C8}" type="presOf" srcId="{399FA90C-951E-4056-8D29-7F7AD6C5767D}" destId="{7651168F-D10D-480D-9FBD-679050CE3B40}" srcOrd="0" destOrd="0" presId="urn:microsoft.com/office/officeart/2005/8/layout/list1"/>
    <dgm:cxn modelId="{22EA2A63-72F5-4AF8-BA6B-7212A4DD785C}" srcId="{BEA205AC-68BE-4DDE-98FD-2A42D4BD9E9B}" destId="{3AF8D5F0-17D2-4859-B2E4-558FB5F05E06}" srcOrd="3" destOrd="0" parTransId="{56D82AE9-40A0-4F43-8E00-C582EE6DEE45}" sibTransId="{E8D6EE8A-9BCC-4124-B2D6-C2C69BB49FD2}"/>
    <dgm:cxn modelId="{6CAF517E-D00D-4FC8-8E79-5273D4853564}" type="presOf" srcId="{F5835FF7-CD8F-41C8-AD43-0A5C1E0D3371}" destId="{074CBB8A-F609-4156-8D4E-9C57D3E0A8C8}" srcOrd="1" destOrd="0" presId="urn:microsoft.com/office/officeart/2005/8/layout/list1"/>
    <dgm:cxn modelId="{FD465E9A-CF56-4816-8D32-C8FB2C5C1725}" type="presOf" srcId="{3AF8D5F0-17D2-4859-B2E4-558FB5F05E06}" destId="{D11541B2-6E35-49D7-AA4E-6E83B856D7BB}" srcOrd="1" destOrd="0" presId="urn:microsoft.com/office/officeart/2005/8/layout/list1"/>
    <dgm:cxn modelId="{9A7E39B4-16D6-4789-BCE1-85D378086D12}" srcId="{BEA205AC-68BE-4DDE-98FD-2A42D4BD9E9B}" destId="{F5835FF7-CD8F-41C8-AD43-0A5C1E0D3371}" srcOrd="0" destOrd="0" parTransId="{2B6F0F8E-7BC1-42AB-9F7E-27430CD80796}" sibTransId="{0466425F-4014-4F71-91DD-84643117A8BE}"/>
    <dgm:cxn modelId="{523993BF-A050-4DE4-B04C-EDB2126882E1}" srcId="{A87C81E6-2628-4F7D-AA7D-E0A93CAC61A6}" destId="{67A9E4D0-CCA9-49FF-9B3A-CF386FDD4C93}" srcOrd="0" destOrd="0" parTransId="{E23AD90C-2214-4DB6-9591-438564077ED8}" sibTransId="{EF9D62D7-909E-4DD1-A809-323F4B6877A3}"/>
    <dgm:cxn modelId="{2D9684C3-1F94-4E6F-8BAC-9A2B59A5745B}" type="presOf" srcId="{F5835FF7-CD8F-41C8-AD43-0A5C1E0D3371}" destId="{3D246ADE-BC2E-4BF4-ADCD-09D4E44D3B1D}" srcOrd="0" destOrd="0" presId="urn:microsoft.com/office/officeart/2005/8/layout/list1"/>
    <dgm:cxn modelId="{D81F0AC4-837D-4A33-8189-0D28405EA187}" type="presOf" srcId="{A87C81E6-2628-4F7D-AA7D-E0A93CAC61A6}" destId="{6A10245B-F07B-4898-9301-65846B741AB5}" srcOrd="1" destOrd="0" presId="urn:microsoft.com/office/officeart/2005/8/layout/list1"/>
    <dgm:cxn modelId="{491F94D4-47B3-4295-81B8-08F657FAFB7B}" srcId="{BEA205AC-68BE-4DDE-98FD-2A42D4BD9E9B}" destId="{A87C81E6-2628-4F7D-AA7D-E0A93CAC61A6}" srcOrd="1" destOrd="0" parTransId="{705BAFC8-BA0A-46C6-AA56-93E8CB75FD83}" sibTransId="{2013307F-04D0-402A-BAFD-948413DCE094}"/>
    <dgm:cxn modelId="{AE7F5FDB-B0F1-4C63-8881-5C061E8C8DBD}" srcId="{BEA205AC-68BE-4DDE-98FD-2A42D4BD9E9B}" destId="{399FA90C-951E-4056-8D29-7F7AD6C5767D}" srcOrd="2" destOrd="0" parTransId="{81D68605-626D-420D-A1D4-74520B05CD8D}" sibTransId="{4357B038-677D-4AD4-A739-DF4F0CC4CA7E}"/>
    <dgm:cxn modelId="{280FBDEE-6B19-465D-A2A8-A44EBB05AA1E}" type="presOf" srcId="{A87C81E6-2628-4F7D-AA7D-E0A93CAC61A6}" destId="{20DE1591-C472-49D9-8D70-5B9AE7B03392}" srcOrd="0" destOrd="0" presId="urn:microsoft.com/office/officeart/2005/8/layout/list1"/>
    <dgm:cxn modelId="{573D6BFD-BCA2-4BFE-857B-8AC42BE46817}" type="presOf" srcId="{399FA90C-951E-4056-8D29-7F7AD6C5767D}" destId="{03C36DFA-3352-4B7C-8CF7-3572705A26CB}" srcOrd="1" destOrd="0" presId="urn:microsoft.com/office/officeart/2005/8/layout/list1"/>
    <dgm:cxn modelId="{8E2CB7D2-5415-4B03-BB2B-C398AD4082C5}" type="presParOf" srcId="{4E486E03-C461-4323-B493-B0F74D34E857}" destId="{9DED4F82-C1FA-4E03-89FB-D879CC5A5055}" srcOrd="0" destOrd="0" presId="urn:microsoft.com/office/officeart/2005/8/layout/list1"/>
    <dgm:cxn modelId="{695935EE-9BFD-4014-A841-A7B55BEB7BE4}" type="presParOf" srcId="{9DED4F82-C1FA-4E03-89FB-D879CC5A5055}" destId="{3D246ADE-BC2E-4BF4-ADCD-09D4E44D3B1D}" srcOrd="0" destOrd="0" presId="urn:microsoft.com/office/officeart/2005/8/layout/list1"/>
    <dgm:cxn modelId="{328D2D0F-02FC-44C6-BBBD-C27666429CA6}" type="presParOf" srcId="{9DED4F82-C1FA-4E03-89FB-D879CC5A5055}" destId="{074CBB8A-F609-4156-8D4E-9C57D3E0A8C8}" srcOrd="1" destOrd="0" presId="urn:microsoft.com/office/officeart/2005/8/layout/list1"/>
    <dgm:cxn modelId="{7EE3EB60-4643-451A-BDDC-565B166AF2CA}" type="presParOf" srcId="{4E486E03-C461-4323-B493-B0F74D34E857}" destId="{902491F7-8D85-4CFD-AAB1-A670FC47F6D3}" srcOrd="1" destOrd="0" presId="urn:microsoft.com/office/officeart/2005/8/layout/list1"/>
    <dgm:cxn modelId="{1223112E-B1C9-4F51-B123-59FB4B6C678D}" type="presParOf" srcId="{4E486E03-C461-4323-B493-B0F74D34E857}" destId="{F6E1D170-5E54-4B67-AD17-2C6D53C212A1}" srcOrd="2" destOrd="0" presId="urn:microsoft.com/office/officeart/2005/8/layout/list1"/>
    <dgm:cxn modelId="{947D08D7-62E6-4B9B-B598-BF682B8D3B6C}" type="presParOf" srcId="{4E486E03-C461-4323-B493-B0F74D34E857}" destId="{87FCC21F-FF35-4941-825C-0319A257E849}" srcOrd="3" destOrd="0" presId="urn:microsoft.com/office/officeart/2005/8/layout/list1"/>
    <dgm:cxn modelId="{81055787-4167-48B2-9AB9-12355AA32E9A}" type="presParOf" srcId="{4E486E03-C461-4323-B493-B0F74D34E857}" destId="{A1E8692A-5191-41E5-9968-B4C27CB9B079}" srcOrd="4" destOrd="0" presId="urn:microsoft.com/office/officeart/2005/8/layout/list1"/>
    <dgm:cxn modelId="{C0686C7C-5356-412B-B07B-EC2B9F1E222A}" type="presParOf" srcId="{A1E8692A-5191-41E5-9968-B4C27CB9B079}" destId="{20DE1591-C472-49D9-8D70-5B9AE7B03392}" srcOrd="0" destOrd="0" presId="urn:microsoft.com/office/officeart/2005/8/layout/list1"/>
    <dgm:cxn modelId="{EDBE2867-C9B9-4225-BE17-A40E0A283A60}" type="presParOf" srcId="{A1E8692A-5191-41E5-9968-B4C27CB9B079}" destId="{6A10245B-F07B-4898-9301-65846B741AB5}" srcOrd="1" destOrd="0" presId="urn:microsoft.com/office/officeart/2005/8/layout/list1"/>
    <dgm:cxn modelId="{ACF1804E-86A0-4F94-B849-63F4AC0FDDE5}" type="presParOf" srcId="{4E486E03-C461-4323-B493-B0F74D34E857}" destId="{D83C4B17-0A7F-4C52-A2D7-085E7338A15C}" srcOrd="5" destOrd="0" presId="urn:microsoft.com/office/officeart/2005/8/layout/list1"/>
    <dgm:cxn modelId="{ADE34538-5D1C-47D3-90B6-B61E48405E56}" type="presParOf" srcId="{4E486E03-C461-4323-B493-B0F74D34E857}" destId="{5A69B0A1-5AC9-4E1E-936B-9FB1FBC5D148}" srcOrd="6" destOrd="0" presId="urn:microsoft.com/office/officeart/2005/8/layout/list1"/>
    <dgm:cxn modelId="{6EAFEE8F-C929-4FD8-AC88-7D59A723006D}" type="presParOf" srcId="{4E486E03-C461-4323-B493-B0F74D34E857}" destId="{6E76DEE0-6D3D-4CE6-A266-53B37689E074}" srcOrd="7" destOrd="0" presId="urn:microsoft.com/office/officeart/2005/8/layout/list1"/>
    <dgm:cxn modelId="{FD6FA49A-909C-4D14-BC60-F072E696EDCD}" type="presParOf" srcId="{4E486E03-C461-4323-B493-B0F74D34E857}" destId="{823C3E9C-98FD-43F9-9EFF-FA75E4B28C4D}" srcOrd="8" destOrd="0" presId="urn:microsoft.com/office/officeart/2005/8/layout/list1"/>
    <dgm:cxn modelId="{F4611418-FA6E-43A8-9895-F569A4C9BBB6}" type="presParOf" srcId="{823C3E9C-98FD-43F9-9EFF-FA75E4B28C4D}" destId="{7651168F-D10D-480D-9FBD-679050CE3B40}" srcOrd="0" destOrd="0" presId="urn:microsoft.com/office/officeart/2005/8/layout/list1"/>
    <dgm:cxn modelId="{B178657B-9442-463D-9A48-9FA730EC8125}" type="presParOf" srcId="{823C3E9C-98FD-43F9-9EFF-FA75E4B28C4D}" destId="{03C36DFA-3352-4B7C-8CF7-3572705A26CB}" srcOrd="1" destOrd="0" presId="urn:microsoft.com/office/officeart/2005/8/layout/list1"/>
    <dgm:cxn modelId="{3C843515-9FC8-41E9-83CD-40CC0E677D60}" type="presParOf" srcId="{4E486E03-C461-4323-B493-B0F74D34E857}" destId="{3061E574-3902-434E-BEDF-0EEB728E69CC}" srcOrd="9" destOrd="0" presId="urn:microsoft.com/office/officeart/2005/8/layout/list1"/>
    <dgm:cxn modelId="{A0D7464F-B1DB-45DF-A8F6-07E93E25AE1E}" type="presParOf" srcId="{4E486E03-C461-4323-B493-B0F74D34E857}" destId="{D0D2ACEC-C578-475C-926A-302E685307FB}" srcOrd="10" destOrd="0" presId="urn:microsoft.com/office/officeart/2005/8/layout/list1"/>
    <dgm:cxn modelId="{C1D10785-DFAD-4B98-9030-AC4E945332E7}" type="presParOf" srcId="{4E486E03-C461-4323-B493-B0F74D34E857}" destId="{0F4AE69C-346A-45E0-A3F7-06699952C2F5}" srcOrd="11" destOrd="0" presId="urn:microsoft.com/office/officeart/2005/8/layout/list1"/>
    <dgm:cxn modelId="{B3F22AE0-8DFB-4AAE-9530-28DAB18E3490}" type="presParOf" srcId="{4E486E03-C461-4323-B493-B0F74D34E857}" destId="{4F3C9D9A-E477-4378-8830-A68F4813524A}" srcOrd="12" destOrd="0" presId="urn:microsoft.com/office/officeart/2005/8/layout/list1"/>
    <dgm:cxn modelId="{EC822B95-8F66-4CDE-BC2A-D85C4F37BBE0}" type="presParOf" srcId="{4F3C9D9A-E477-4378-8830-A68F4813524A}" destId="{D812D532-0E17-4F64-83C5-91A24F10F378}" srcOrd="0" destOrd="0" presId="urn:microsoft.com/office/officeart/2005/8/layout/list1"/>
    <dgm:cxn modelId="{43D421AD-86DE-41A9-B2C6-D5BC5127ADE8}" type="presParOf" srcId="{4F3C9D9A-E477-4378-8830-A68F4813524A}" destId="{D11541B2-6E35-49D7-AA4E-6E83B856D7BB}" srcOrd="1" destOrd="0" presId="urn:microsoft.com/office/officeart/2005/8/layout/list1"/>
    <dgm:cxn modelId="{8C76ED2B-39CD-40AE-9A35-88FAB39B9809}" type="presParOf" srcId="{4E486E03-C461-4323-B493-B0F74D34E857}" destId="{D8F97527-23D5-452A-962A-7832F180C272}" srcOrd="13" destOrd="0" presId="urn:microsoft.com/office/officeart/2005/8/layout/list1"/>
    <dgm:cxn modelId="{E6E9A56E-7775-4E41-AC1D-ABFFCA711667}" type="presParOf" srcId="{4E486E03-C461-4323-B493-B0F74D34E857}" destId="{66690850-DF0C-42CE-BC3B-4E87EF4D025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1D170-5E54-4B67-AD17-2C6D53C212A1}">
      <dsp:nvSpPr>
        <dsp:cNvPr id="0" name=""/>
        <dsp:cNvSpPr/>
      </dsp:nvSpPr>
      <dsp:spPr>
        <a:xfrm>
          <a:off x="0" y="532851"/>
          <a:ext cx="78867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4CBB8A-F609-4156-8D4E-9C57D3E0A8C8}">
      <dsp:nvSpPr>
        <dsp:cNvPr id="0" name=""/>
        <dsp:cNvSpPr/>
      </dsp:nvSpPr>
      <dsp:spPr>
        <a:xfrm>
          <a:off x="394335" y="311451"/>
          <a:ext cx="552069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de-DE" sz="1500" b="0" i="0" kern="1200" dirty="0"/>
            <a:t>Neusystematisierung von Sozialleistungen</a:t>
          </a:r>
          <a:endParaRPr lang="de-DE" sz="1500" kern="1200" dirty="0"/>
        </a:p>
      </dsp:txBody>
      <dsp:txXfrm>
        <a:off x="415951" y="333067"/>
        <a:ext cx="5477458" cy="399568"/>
      </dsp:txXfrm>
    </dsp:sp>
    <dsp:sp modelId="{5A69B0A1-5AC9-4E1E-936B-9FB1FBC5D148}">
      <dsp:nvSpPr>
        <dsp:cNvPr id="0" name=""/>
        <dsp:cNvSpPr/>
      </dsp:nvSpPr>
      <dsp:spPr>
        <a:xfrm>
          <a:off x="0" y="1213251"/>
          <a:ext cx="78867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96" tIns="312420" rIns="612096" bIns="106680" numCol="1" spcCol="1270" anchor="ctr"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endParaRPr lang="de-DE" sz="1500" kern="1200" dirty="0"/>
        </a:p>
      </dsp:txBody>
      <dsp:txXfrm>
        <a:off x="0" y="1213251"/>
        <a:ext cx="7886700" cy="378000"/>
      </dsp:txXfrm>
    </dsp:sp>
    <dsp:sp modelId="{6A10245B-F07B-4898-9301-65846B741AB5}">
      <dsp:nvSpPr>
        <dsp:cNvPr id="0" name=""/>
        <dsp:cNvSpPr/>
      </dsp:nvSpPr>
      <dsp:spPr>
        <a:xfrm>
          <a:off x="394335" y="991851"/>
          <a:ext cx="552069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de-DE" sz="1500" b="0" i="0" kern="1200" dirty="0"/>
            <a:t>Verbesserung von Erwerbsanreizen</a:t>
          </a:r>
          <a:endParaRPr lang="de-DE" sz="1500" kern="1200" dirty="0"/>
        </a:p>
      </dsp:txBody>
      <dsp:txXfrm>
        <a:off x="415951" y="1013467"/>
        <a:ext cx="5477458" cy="399568"/>
      </dsp:txXfrm>
    </dsp:sp>
    <dsp:sp modelId="{D0D2ACEC-C578-475C-926A-302E685307FB}">
      <dsp:nvSpPr>
        <dsp:cNvPr id="0" name=""/>
        <dsp:cNvSpPr/>
      </dsp:nvSpPr>
      <dsp:spPr>
        <a:xfrm>
          <a:off x="0" y="1893652"/>
          <a:ext cx="78867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C36DFA-3352-4B7C-8CF7-3572705A26CB}">
      <dsp:nvSpPr>
        <dsp:cNvPr id="0" name=""/>
        <dsp:cNvSpPr/>
      </dsp:nvSpPr>
      <dsp:spPr>
        <a:xfrm>
          <a:off x="394335" y="1672251"/>
          <a:ext cx="552069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666750">
            <a:lnSpc>
              <a:spcPct val="90000"/>
            </a:lnSpc>
            <a:spcBef>
              <a:spcPct val="0"/>
            </a:spcBef>
            <a:spcAft>
              <a:spcPct val="35000"/>
            </a:spcAft>
            <a:buNone/>
          </a:pPr>
          <a:r>
            <a:rPr lang="de-DE" sz="1500" b="0" i="0" kern="1200" dirty="0"/>
            <a:t>Rechtsvereinfachung</a:t>
          </a:r>
          <a:endParaRPr lang="de-DE" sz="1500" kern="1200" dirty="0"/>
        </a:p>
      </dsp:txBody>
      <dsp:txXfrm>
        <a:off x="415951" y="1693867"/>
        <a:ext cx="5477458" cy="399568"/>
      </dsp:txXfrm>
    </dsp:sp>
    <dsp:sp modelId="{66690850-DF0C-42CE-BC3B-4E87EF4D025C}">
      <dsp:nvSpPr>
        <dsp:cNvPr id="0" name=""/>
        <dsp:cNvSpPr/>
      </dsp:nvSpPr>
      <dsp:spPr>
        <a:xfrm>
          <a:off x="0" y="2574052"/>
          <a:ext cx="78867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1541B2-6E35-49D7-AA4E-6E83B856D7BB}">
      <dsp:nvSpPr>
        <dsp:cNvPr id="0" name=""/>
        <dsp:cNvSpPr/>
      </dsp:nvSpPr>
      <dsp:spPr>
        <a:xfrm>
          <a:off x="394335" y="2352652"/>
          <a:ext cx="552069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ctr" defTabSz="666750">
            <a:lnSpc>
              <a:spcPct val="90000"/>
            </a:lnSpc>
            <a:spcBef>
              <a:spcPct val="0"/>
            </a:spcBef>
            <a:spcAft>
              <a:spcPct val="35000"/>
            </a:spcAft>
            <a:buNone/>
          </a:pPr>
          <a:r>
            <a:rPr lang="de-DE" sz="1500" b="0" i="0" kern="1200" dirty="0"/>
            <a:t>Digitalisierung und Modernisierung des Vollzugs und Transparenz</a:t>
          </a:r>
          <a:endParaRPr lang="de-DE" sz="1500" kern="1200" dirty="0"/>
        </a:p>
      </dsp:txBody>
      <dsp:txXfrm>
        <a:off x="415951" y="2374268"/>
        <a:ext cx="547745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DD8AF8-2E56-4547-84F9-96057233AD14}" type="datetimeFigureOut">
              <a:rPr lang="en-GB" smtClean="0">
                <a:latin typeface="HamburgSans" panose="020B0503040000020003" pitchFamily="34" charset="0"/>
              </a:rPr>
              <a:t>08/05/2026</a:t>
            </a:fld>
            <a:endParaRPr lang="en-GB" dirty="0">
              <a:latin typeface="HamburgSans" panose="020B0503040000020003"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HamburgSans" panose="020B0503040000020003"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FC58F0-E75D-4808-B697-027AE36503B0}" type="slidenum">
              <a:rPr lang="en-GB" smtClean="0">
                <a:latin typeface="HamburgSans" panose="020B0503040000020003" pitchFamily="34" charset="0"/>
              </a:rPr>
              <a:t>‹Nr.›</a:t>
            </a:fld>
            <a:endParaRPr lang="en-GB" dirty="0">
              <a:latin typeface="HamburgSans" panose="020B0503040000020003" pitchFamily="34" charset="0"/>
            </a:endParaRPr>
          </a:p>
        </p:txBody>
      </p:sp>
      <p:sp>
        <p:nvSpPr>
          <p:cNvPr id="6" name="Kopfzeilenplatzhalt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HamburgSans" panose="020B0503040000020003" pitchFamily="34" charset="0"/>
            </a:endParaRPr>
          </a:p>
        </p:txBody>
      </p:sp>
    </p:spTree>
    <p:extLst>
      <p:ext uri="{BB962C8B-B14F-4D97-AF65-F5344CB8AC3E}">
        <p14:creationId xmlns:p14="http://schemas.microsoft.com/office/powerpoint/2010/main" val="3885595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HamburgSans" panose="020B0503040000020003" pitchFamily="34" charset="0"/>
              </a:defRPr>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HamburgSans" panose="020B0503040000020003" pitchFamily="34" charset="0"/>
              </a:defRPr>
            </a:lvl1pPr>
          </a:lstStyle>
          <a:p>
            <a:fld id="{5548D5E8-D97F-4DA3-9E02-1D4E7239C906}" type="datetimeFigureOut">
              <a:rPr lang="de-DE" smtClean="0"/>
              <a:pPr/>
              <a:t>08.05.2026</a:t>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HamburgSans" panose="020B0503040000020003"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HamburgSans" panose="020B0503040000020003" pitchFamily="34" charset="0"/>
              </a:defRPr>
            </a:lvl1pPr>
          </a:lstStyle>
          <a:p>
            <a:fld id="{ADEEAA9B-7186-463C-842C-219271E6567B}" type="slidenum">
              <a:rPr lang="de-DE" smtClean="0"/>
              <a:pPr/>
              <a:t>‹Nr.›</a:t>
            </a:fld>
            <a:endParaRPr lang="de-DE" dirty="0"/>
          </a:p>
        </p:txBody>
      </p:sp>
    </p:spTree>
    <p:extLst>
      <p:ext uri="{BB962C8B-B14F-4D97-AF65-F5344CB8AC3E}">
        <p14:creationId xmlns:p14="http://schemas.microsoft.com/office/powerpoint/2010/main" val="36420221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HamburgSans" panose="020B0503040000020003" pitchFamily="34" charset="0"/>
        <a:ea typeface="+mn-ea"/>
        <a:cs typeface="+mn-cs"/>
      </a:defRPr>
    </a:lvl1pPr>
    <a:lvl2pPr marL="457200" algn="l" defTabSz="914400" rtl="0" eaLnBrk="1" latinLnBrk="0" hangingPunct="1">
      <a:defRPr sz="1200" kern="1200">
        <a:solidFill>
          <a:schemeClr val="tx1"/>
        </a:solidFill>
        <a:latin typeface="HamburgSans" panose="020B0503040000020003" pitchFamily="34" charset="0"/>
        <a:ea typeface="+mn-ea"/>
        <a:cs typeface="+mn-cs"/>
      </a:defRPr>
    </a:lvl2pPr>
    <a:lvl3pPr marL="914400" algn="l" defTabSz="914400" rtl="0" eaLnBrk="1" latinLnBrk="0" hangingPunct="1">
      <a:defRPr sz="1200" kern="1200">
        <a:solidFill>
          <a:schemeClr val="tx1"/>
        </a:solidFill>
        <a:latin typeface="HamburgSans" panose="020B0503040000020003" pitchFamily="34" charset="0"/>
        <a:ea typeface="+mn-ea"/>
        <a:cs typeface="+mn-cs"/>
      </a:defRPr>
    </a:lvl3pPr>
    <a:lvl4pPr marL="1371600" algn="l" defTabSz="914400" rtl="0" eaLnBrk="1" latinLnBrk="0" hangingPunct="1">
      <a:defRPr sz="1200" kern="1200">
        <a:solidFill>
          <a:schemeClr val="tx1"/>
        </a:solidFill>
        <a:latin typeface="HamburgSans" panose="020B0503040000020003" pitchFamily="34" charset="0"/>
        <a:ea typeface="+mn-ea"/>
        <a:cs typeface="+mn-cs"/>
      </a:defRPr>
    </a:lvl4pPr>
    <a:lvl5pPr marL="1828800" algn="l" defTabSz="914400" rtl="0" eaLnBrk="1" latinLnBrk="0" hangingPunct="1">
      <a:defRPr sz="1200" kern="1200">
        <a:solidFill>
          <a:schemeClr val="tx1"/>
        </a:solidFill>
        <a:latin typeface="HamburgSans" panose="020B05030400000200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4852C1B-7921-4FA6-8526-CADA98BD9960}" type="slidenum">
              <a:rPr lang="de-DE" smtClean="0"/>
              <a:t>2</a:t>
            </a:fld>
            <a:endParaRPr lang="de-DE"/>
          </a:p>
        </p:txBody>
      </p:sp>
    </p:spTree>
    <p:extLst>
      <p:ext uri="{BB962C8B-B14F-4D97-AF65-F5344CB8AC3E}">
        <p14:creationId xmlns:p14="http://schemas.microsoft.com/office/powerpoint/2010/main" val="1244146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4852C1B-7921-4FA6-8526-CADA98BD9960}" type="slidenum">
              <a:rPr lang="de-DE" smtClean="0"/>
              <a:t>21</a:t>
            </a:fld>
            <a:endParaRPr lang="de-DE"/>
          </a:p>
        </p:txBody>
      </p:sp>
    </p:spTree>
    <p:extLst>
      <p:ext uri="{BB962C8B-B14F-4D97-AF65-F5344CB8AC3E}">
        <p14:creationId xmlns:p14="http://schemas.microsoft.com/office/powerpoint/2010/main" val="365807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DEEAA9B-7186-463C-842C-219271E6567B}" type="slidenum">
              <a:rPr lang="de-DE" smtClean="0"/>
              <a:pPr/>
              <a:t>3</a:t>
            </a:fld>
            <a:endParaRPr lang="de-DE" dirty="0"/>
          </a:p>
        </p:txBody>
      </p:sp>
    </p:spTree>
    <p:extLst>
      <p:ext uri="{BB962C8B-B14F-4D97-AF65-F5344CB8AC3E}">
        <p14:creationId xmlns:p14="http://schemas.microsoft.com/office/powerpoint/2010/main" val="196617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4852C1B-7921-4FA6-8526-CADA98BD9960}" type="slidenum">
              <a:rPr lang="de-DE" smtClean="0"/>
              <a:t>4</a:t>
            </a:fld>
            <a:endParaRPr lang="de-DE"/>
          </a:p>
        </p:txBody>
      </p:sp>
    </p:spTree>
    <p:extLst>
      <p:ext uri="{BB962C8B-B14F-4D97-AF65-F5344CB8AC3E}">
        <p14:creationId xmlns:p14="http://schemas.microsoft.com/office/powerpoint/2010/main" val="355792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4852C1B-7921-4FA6-8526-CADA98BD9960}" type="slidenum">
              <a:rPr lang="de-DE" smtClean="0"/>
              <a:t>7</a:t>
            </a:fld>
            <a:endParaRPr lang="de-DE"/>
          </a:p>
        </p:txBody>
      </p:sp>
    </p:spTree>
    <p:extLst>
      <p:ext uri="{BB962C8B-B14F-4D97-AF65-F5344CB8AC3E}">
        <p14:creationId xmlns:p14="http://schemas.microsoft.com/office/powerpoint/2010/main" val="376451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4852C1B-7921-4FA6-8526-CADA98BD9960}" type="slidenum">
              <a:rPr lang="de-DE" smtClean="0"/>
              <a:t>8</a:t>
            </a:fld>
            <a:endParaRPr lang="de-DE"/>
          </a:p>
        </p:txBody>
      </p:sp>
    </p:spTree>
    <p:extLst>
      <p:ext uri="{BB962C8B-B14F-4D97-AF65-F5344CB8AC3E}">
        <p14:creationId xmlns:p14="http://schemas.microsoft.com/office/powerpoint/2010/main" val="396099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4852C1B-7921-4FA6-8526-CADA98BD9960}" type="slidenum">
              <a:rPr lang="de-DE" smtClean="0"/>
              <a:t>12</a:t>
            </a:fld>
            <a:endParaRPr lang="de-DE"/>
          </a:p>
        </p:txBody>
      </p:sp>
    </p:spTree>
    <p:extLst>
      <p:ext uri="{BB962C8B-B14F-4D97-AF65-F5344CB8AC3E}">
        <p14:creationId xmlns:p14="http://schemas.microsoft.com/office/powerpoint/2010/main" val="3911813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4852C1B-7921-4FA6-8526-CADA98BD9960}" type="slidenum">
              <a:rPr lang="de-DE" smtClean="0"/>
              <a:t>13</a:t>
            </a:fld>
            <a:endParaRPr lang="de-DE"/>
          </a:p>
        </p:txBody>
      </p:sp>
    </p:spTree>
    <p:extLst>
      <p:ext uri="{BB962C8B-B14F-4D97-AF65-F5344CB8AC3E}">
        <p14:creationId xmlns:p14="http://schemas.microsoft.com/office/powerpoint/2010/main" val="4224813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4852C1B-7921-4FA6-8526-CADA98BD9960}" type="slidenum">
              <a:rPr lang="de-DE" smtClean="0"/>
              <a:t>16</a:t>
            </a:fld>
            <a:endParaRPr lang="de-DE"/>
          </a:p>
        </p:txBody>
      </p:sp>
    </p:spTree>
    <p:extLst>
      <p:ext uri="{BB962C8B-B14F-4D97-AF65-F5344CB8AC3E}">
        <p14:creationId xmlns:p14="http://schemas.microsoft.com/office/powerpoint/2010/main" val="3239572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4852C1B-7921-4FA6-8526-CADA98BD9960}" type="slidenum">
              <a:rPr lang="de-DE" smtClean="0"/>
              <a:t>18</a:t>
            </a:fld>
            <a:endParaRPr lang="de-DE"/>
          </a:p>
        </p:txBody>
      </p:sp>
    </p:spTree>
    <p:extLst>
      <p:ext uri="{BB962C8B-B14F-4D97-AF65-F5344CB8AC3E}">
        <p14:creationId xmlns:p14="http://schemas.microsoft.com/office/powerpoint/2010/main" val="2257150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alpha val="0"/>
          </a:schemeClr>
        </a:solidFill>
        <a:effectLst/>
      </p:bgPr>
    </p:bg>
    <p:spTree>
      <p:nvGrpSpPr>
        <p:cNvPr id="1" name=""/>
        <p:cNvGrpSpPr/>
        <p:nvPr/>
      </p:nvGrpSpPr>
      <p:grpSpPr>
        <a:xfrm>
          <a:off x="0" y="0"/>
          <a:ext cx="0" cy="0"/>
          <a:chOff x="0" y="0"/>
          <a:chExt cx="0" cy="0"/>
        </a:xfrm>
      </p:grpSpPr>
      <p:sp>
        <p:nvSpPr>
          <p:cNvPr id="53" name="Bildplatzhalter 52"/>
          <p:cNvSpPr>
            <a:spLocks noGrp="1"/>
          </p:cNvSpPr>
          <p:nvPr>
            <p:ph type="pic" sz="quarter" idx="11" hasCustomPrompt="1"/>
          </p:nvPr>
        </p:nvSpPr>
        <p:spPr bwMode="gray">
          <a:xfrm>
            <a:off x="0" y="0"/>
            <a:ext cx="9144000" cy="3715200"/>
          </a:xfrm>
          <a:custGeom>
            <a:avLst/>
            <a:gdLst>
              <a:gd name="connsiteX0" fmla="*/ 0 w 9144000"/>
              <a:gd name="connsiteY0" fmla="*/ 0 h 3715200"/>
              <a:gd name="connsiteX1" fmla="*/ 9144000 w 9144000"/>
              <a:gd name="connsiteY1" fmla="*/ 0 h 3715200"/>
              <a:gd name="connsiteX2" fmla="*/ 9144000 w 9144000"/>
              <a:gd name="connsiteY2" fmla="*/ 3715200 h 3715200"/>
              <a:gd name="connsiteX3" fmla="*/ 5935980 w 9144000"/>
              <a:gd name="connsiteY3" fmla="*/ 3715200 h 3715200"/>
              <a:gd name="connsiteX4" fmla="*/ 5164968 w 9144000"/>
              <a:gd name="connsiteY4" fmla="*/ 3715200 h 3715200"/>
              <a:gd name="connsiteX5" fmla="*/ 1624358 w 9144000"/>
              <a:gd name="connsiteY5" fmla="*/ 3715200 h 3715200"/>
              <a:gd name="connsiteX6" fmla="*/ 1624358 w 9144000"/>
              <a:gd name="connsiteY6" fmla="*/ 3715200 h 3715200"/>
              <a:gd name="connsiteX7" fmla="*/ 1784351 w 9144000"/>
              <a:gd name="connsiteY7" fmla="*/ 3480152 h 3715200"/>
              <a:gd name="connsiteX8" fmla="*/ 1152128 w 9144000"/>
              <a:gd name="connsiteY8" fmla="*/ 3480152 h 3715200"/>
              <a:gd name="connsiteX9" fmla="*/ 1060429 w 9144000"/>
              <a:gd name="connsiteY9" fmla="*/ 3480152 h 3715200"/>
              <a:gd name="connsiteX10" fmla="*/ 1004494 w 9144000"/>
              <a:gd name="connsiteY10" fmla="*/ 3480152 h 3715200"/>
              <a:gd name="connsiteX11" fmla="*/ 80844 w 9144000"/>
              <a:gd name="connsiteY11" fmla="*/ 3480152 h 3715200"/>
              <a:gd name="connsiteX12" fmla="*/ 0 w 9144000"/>
              <a:gd name="connsiteY12" fmla="*/ 3480152 h 3715200"/>
              <a:gd name="connsiteX13" fmla="*/ 0 w 9144000"/>
              <a:gd name="connsiteY13" fmla="*/ 3473421 h 3715200"/>
              <a:gd name="connsiteX14" fmla="*/ 0 w 9144000"/>
              <a:gd name="connsiteY14" fmla="*/ 2689257 h 3715200"/>
              <a:gd name="connsiteX15" fmla="*/ 0 w 9144000"/>
              <a:gd name="connsiteY15" fmla="*/ 2259780 h 37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000" h="3715200">
                <a:moveTo>
                  <a:pt x="0" y="0"/>
                </a:moveTo>
                <a:lnTo>
                  <a:pt x="9144000" y="0"/>
                </a:lnTo>
                <a:lnTo>
                  <a:pt x="9144000" y="3715200"/>
                </a:lnTo>
                <a:lnTo>
                  <a:pt x="5935980" y="3715200"/>
                </a:lnTo>
                <a:lnTo>
                  <a:pt x="5164968" y="3715200"/>
                </a:lnTo>
                <a:lnTo>
                  <a:pt x="1624358" y="3715200"/>
                </a:lnTo>
                <a:lnTo>
                  <a:pt x="1624358" y="3715200"/>
                </a:lnTo>
                <a:lnTo>
                  <a:pt x="1784351" y="3480152"/>
                </a:lnTo>
                <a:lnTo>
                  <a:pt x="1152128" y="3480152"/>
                </a:lnTo>
                <a:lnTo>
                  <a:pt x="1060429" y="3480152"/>
                </a:lnTo>
                <a:lnTo>
                  <a:pt x="1004494" y="3480152"/>
                </a:lnTo>
                <a:lnTo>
                  <a:pt x="80844" y="3480152"/>
                </a:lnTo>
                <a:lnTo>
                  <a:pt x="0" y="3480152"/>
                </a:lnTo>
                <a:lnTo>
                  <a:pt x="0" y="3473421"/>
                </a:lnTo>
                <a:lnTo>
                  <a:pt x="0" y="2689257"/>
                </a:lnTo>
                <a:lnTo>
                  <a:pt x="0" y="2259780"/>
                </a:lnTo>
                <a:close/>
              </a:path>
            </a:pathLst>
          </a:custGeom>
          <a:solidFill>
            <a:schemeClr val="accent5"/>
          </a:solidFill>
        </p:spPr>
        <p:txBody>
          <a:bodyPr wrap="square" lIns="72000" tIns="72000" rIns="252000" bIns="216000" anchor="b">
            <a:noAutofit/>
          </a:bodyPr>
          <a:lstStyle>
            <a:lvl1pPr algn="r">
              <a:spcBef>
                <a:spcPts val="0"/>
              </a:spcBef>
              <a:defRPr sz="1200" b="0" baseline="0">
                <a:solidFill>
                  <a:schemeClr val="bg1"/>
                </a:solidFill>
              </a:defRPr>
            </a:lvl1pPr>
          </a:lstStyle>
          <a:p>
            <a:r>
              <a:rPr lang="de-DE" dirty="0"/>
              <a:t>Um das Hintergrundbild einzufügen, markieren Sie bitte den grauen</a:t>
            </a:r>
            <a:br>
              <a:rPr lang="de-DE" dirty="0"/>
            </a:br>
            <a:r>
              <a:rPr lang="de-DE" dirty="0"/>
              <a:t>Platzhalter und wählen dann ein Bild über den Reiter „Einfügen“, „Grafik“ </a:t>
            </a:r>
            <a:br>
              <a:rPr lang="de-DE" dirty="0"/>
            </a:br>
            <a:r>
              <a:rPr lang="de-DE" dirty="0"/>
              <a:t>aus. </a:t>
            </a:r>
            <a:r>
              <a:rPr lang="de-DE" noProof="0" dirty="0"/>
              <a:t>Bitte nach Einfügen des Bildes das Bild in den Hintergrund legen.</a:t>
            </a:r>
            <a:endParaRPr lang="de-DE" dirty="0"/>
          </a:p>
        </p:txBody>
      </p:sp>
      <p:sp>
        <p:nvSpPr>
          <p:cNvPr id="7" name="Rechteck 6"/>
          <p:cNvSpPr/>
          <p:nvPr userDrawn="1"/>
        </p:nvSpPr>
        <p:spPr>
          <a:xfrm>
            <a:off x="0" y="3715200"/>
            <a:ext cx="9144000" cy="1428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platzhalter 10"/>
          <p:cNvSpPr>
            <a:spLocks noGrp="1"/>
          </p:cNvSpPr>
          <p:nvPr>
            <p:ph type="body" sz="quarter" idx="10" hasCustomPrompt="1"/>
          </p:nvPr>
        </p:nvSpPr>
        <p:spPr bwMode="gray">
          <a:xfrm>
            <a:off x="358775" y="4691340"/>
            <a:ext cx="4465638" cy="184666"/>
          </a:xfrm>
        </p:spPr>
        <p:txBody>
          <a:bodyPr/>
          <a:lstStyle>
            <a:lvl1pPr>
              <a:spcBef>
                <a:spcPts val="0"/>
              </a:spcBef>
              <a:defRPr sz="1200" b="0" cap="none" baseline="0">
                <a:solidFill>
                  <a:schemeClr val="bg1"/>
                </a:solidFill>
              </a:defRPr>
            </a:lvl1pPr>
          </a:lstStyle>
          <a:p>
            <a:pPr lvl="0"/>
            <a:r>
              <a:rPr lang="de-DE" dirty="0"/>
              <a:t>Datum  |  Ort</a:t>
            </a:r>
          </a:p>
        </p:txBody>
      </p:sp>
      <p:sp>
        <p:nvSpPr>
          <p:cNvPr id="51" name="Textplatzhalter 50"/>
          <p:cNvSpPr>
            <a:spLocks noGrp="1"/>
          </p:cNvSpPr>
          <p:nvPr>
            <p:ph type="body" sz="quarter" idx="12" hasCustomPrompt="1"/>
          </p:nvPr>
        </p:nvSpPr>
        <p:spPr bwMode="gray">
          <a:xfrm>
            <a:off x="0" y="0"/>
            <a:ext cx="5961600" cy="3715200"/>
          </a:xfrm>
          <a:custGeom>
            <a:avLst/>
            <a:gdLst>
              <a:gd name="connsiteX0" fmla="*/ 0 w 5961600"/>
              <a:gd name="connsiteY0" fmla="*/ 0 h 3715200"/>
              <a:gd name="connsiteX1" fmla="*/ 5961600 w 5961600"/>
              <a:gd name="connsiteY1" fmla="*/ 0 h 3715200"/>
              <a:gd name="connsiteX2" fmla="*/ 3805736 w 5961600"/>
              <a:gd name="connsiteY2" fmla="*/ 3170662 h 3715200"/>
              <a:gd name="connsiteX3" fmla="*/ 2852125 w 5961600"/>
              <a:gd name="connsiteY3" fmla="*/ 3715200 h 3715200"/>
              <a:gd name="connsiteX4" fmla="*/ 2346960 w 5961600"/>
              <a:gd name="connsiteY4" fmla="*/ 3715200 h 3715200"/>
              <a:gd name="connsiteX5" fmla="*/ 2301240 w 5961600"/>
              <a:gd name="connsiteY5" fmla="*/ 3715200 h 3715200"/>
              <a:gd name="connsiteX6" fmla="*/ 1624358 w 5961600"/>
              <a:gd name="connsiteY6" fmla="*/ 3715200 h 3715200"/>
              <a:gd name="connsiteX7" fmla="*/ 1624358 w 5961600"/>
              <a:gd name="connsiteY7" fmla="*/ 3715200 h 3715200"/>
              <a:gd name="connsiteX8" fmla="*/ 1784351 w 5961600"/>
              <a:gd name="connsiteY8" fmla="*/ 3480152 h 3715200"/>
              <a:gd name="connsiteX9" fmla="*/ 1152128 w 5961600"/>
              <a:gd name="connsiteY9" fmla="*/ 3480152 h 3715200"/>
              <a:gd name="connsiteX10" fmla="*/ 1060429 w 5961600"/>
              <a:gd name="connsiteY10" fmla="*/ 3480152 h 3715200"/>
              <a:gd name="connsiteX11" fmla="*/ 1004494 w 5961600"/>
              <a:gd name="connsiteY11" fmla="*/ 3480152 h 3715200"/>
              <a:gd name="connsiteX12" fmla="*/ 80844 w 5961600"/>
              <a:gd name="connsiteY12" fmla="*/ 3480152 h 3715200"/>
              <a:gd name="connsiteX13" fmla="*/ 0 w 5961600"/>
              <a:gd name="connsiteY13" fmla="*/ 3480152 h 3715200"/>
              <a:gd name="connsiteX14" fmla="*/ 0 w 5961600"/>
              <a:gd name="connsiteY14" fmla="*/ 3473421 h 3715200"/>
              <a:gd name="connsiteX15" fmla="*/ 0 w 5961600"/>
              <a:gd name="connsiteY15" fmla="*/ 3428384 h 3715200"/>
              <a:gd name="connsiteX16" fmla="*/ 0 w 5961600"/>
              <a:gd name="connsiteY16" fmla="*/ 2922720 h 3715200"/>
              <a:gd name="connsiteX0" fmla="*/ 0 w 5961600"/>
              <a:gd name="connsiteY0" fmla="*/ 0 h 3715200"/>
              <a:gd name="connsiteX1" fmla="*/ 5961600 w 5961600"/>
              <a:gd name="connsiteY1" fmla="*/ 0 h 3715200"/>
              <a:gd name="connsiteX2" fmla="*/ 3805736 w 5961600"/>
              <a:gd name="connsiteY2" fmla="*/ 3170662 h 3715200"/>
              <a:gd name="connsiteX3" fmla="*/ 2852125 w 5961600"/>
              <a:gd name="connsiteY3" fmla="*/ 3715200 h 3715200"/>
              <a:gd name="connsiteX4" fmla="*/ 2346960 w 5961600"/>
              <a:gd name="connsiteY4" fmla="*/ 3715200 h 3715200"/>
              <a:gd name="connsiteX5" fmla="*/ 2301240 w 5961600"/>
              <a:gd name="connsiteY5" fmla="*/ 3715200 h 3715200"/>
              <a:gd name="connsiteX6" fmla="*/ 1624358 w 5961600"/>
              <a:gd name="connsiteY6" fmla="*/ 3715200 h 3715200"/>
              <a:gd name="connsiteX7" fmla="*/ 1624358 w 5961600"/>
              <a:gd name="connsiteY7" fmla="*/ 3715200 h 3715200"/>
              <a:gd name="connsiteX8" fmla="*/ 1784351 w 5961600"/>
              <a:gd name="connsiteY8" fmla="*/ 3480152 h 3715200"/>
              <a:gd name="connsiteX9" fmla="*/ 1060429 w 5961600"/>
              <a:gd name="connsiteY9" fmla="*/ 3480152 h 3715200"/>
              <a:gd name="connsiteX10" fmla="*/ 1004494 w 5961600"/>
              <a:gd name="connsiteY10" fmla="*/ 3480152 h 3715200"/>
              <a:gd name="connsiteX11" fmla="*/ 80844 w 5961600"/>
              <a:gd name="connsiteY11" fmla="*/ 3480152 h 3715200"/>
              <a:gd name="connsiteX12" fmla="*/ 0 w 5961600"/>
              <a:gd name="connsiteY12" fmla="*/ 3480152 h 3715200"/>
              <a:gd name="connsiteX13" fmla="*/ 0 w 5961600"/>
              <a:gd name="connsiteY13" fmla="*/ 3473421 h 3715200"/>
              <a:gd name="connsiteX14" fmla="*/ 0 w 5961600"/>
              <a:gd name="connsiteY14" fmla="*/ 3428384 h 3715200"/>
              <a:gd name="connsiteX15" fmla="*/ 0 w 5961600"/>
              <a:gd name="connsiteY15" fmla="*/ 2922720 h 3715200"/>
              <a:gd name="connsiteX16" fmla="*/ 0 w 5961600"/>
              <a:gd name="connsiteY16" fmla="*/ 0 h 3715200"/>
              <a:gd name="connsiteX0" fmla="*/ 0 w 5961600"/>
              <a:gd name="connsiteY0" fmla="*/ 0 h 3715200"/>
              <a:gd name="connsiteX1" fmla="*/ 5961600 w 5961600"/>
              <a:gd name="connsiteY1" fmla="*/ 0 h 3715200"/>
              <a:gd name="connsiteX2" fmla="*/ 3805736 w 5961600"/>
              <a:gd name="connsiteY2" fmla="*/ 3170662 h 3715200"/>
              <a:gd name="connsiteX3" fmla="*/ 2852125 w 5961600"/>
              <a:gd name="connsiteY3" fmla="*/ 3715200 h 3715200"/>
              <a:gd name="connsiteX4" fmla="*/ 2346960 w 5961600"/>
              <a:gd name="connsiteY4" fmla="*/ 3715200 h 3715200"/>
              <a:gd name="connsiteX5" fmla="*/ 2301240 w 5961600"/>
              <a:gd name="connsiteY5" fmla="*/ 3715200 h 3715200"/>
              <a:gd name="connsiteX6" fmla="*/ 1624358 w 5961600"/>
              <a:gd name="connsiteY6" fmla="*/ 3715200 h 3715200"/>
              <a:gd name="connsiteX7" fmla="*/ 1624358 w 5961600"/>
              <a:gd name="connsiteY7" fmla="*/ 3715200 h 3715200"/>
              <a:gd name="connsiteX8" fmla="*/ 1784351 w 5961600"/>
              <a:gd name="connsiteY8" fmla="*/ 3480152 h 3715200"/>
              <a:gd name="connsiteX9" fmla="*/ 1004494 w 5961600"/>
              <a:gd name="connsiteY9" fmla="*/ 3480152 h 3715200"/>
              <a:gd name="connsiteX10" fmla="*/ 80844 w 5961600"/>
              <a:gd name="connsiteY10" fmla="*/ 3480152 h 3715200"/>
              <a:gd name="connsiteX11" fmla="*/ 0 w 5961600"/>
              <a:gd name="connsiteY11" fmla="*/ 3480152 h 3715200"/>
              <a:gd name="connsiteX12" fmla="*/ 0 w 5961600"/>
              <a:gd name="connsiteY12" fmla="*/ 3473421 h 3715200"/>
              <a:gd name="connsiteX13" fmla="*/ 0 w 5961600"/>
              <a:gd name="connsiteY13" fmla="*/ 3428384 h 3715200"/>
              <a:gd name="connsiteX14" fmla="*/ 0 w 5961600"/>
              <a:gd name="connsiteY14" fmla="*/ 2922720 h 3715200"/>
              <a:gd name="connsiteX15" fmla="*/ 0 w 5961600"/>
              <a:gd name="connsiteY15" fmla="*/ 0 h 3715200"/>
              <a:gd name="connsiteX0" fmla="*/ 0 w 5961600"/>
              <a:gd name="connsiteY0" fmla="*/ 0 h 3715200"/>
              <a:gd name="connsiteX1" fmla="*/ 5961600 w 5961600"/>
              <a:gd name="connsiteY1" fmla="*/ 0 h 3715200"/>
              <a:gd name="connsiteX2" fmla="*/ 3805736 w 5961600"/>
              <a:gd name="connsiteY2" fmla="*/ 3170662 h 3715200"/>
              <a:gd name="connsiteX3" fmla="*/ 2852125 w 5961600"/>
              <a:gd name="connsiteY3" fmla="*/ 3715200 h 3715200"/>
              <a:gd name="connsiteX4" fmla="*/ 2346960 w 5961600"/>
              <a:gd name="connsiteY4" fmla="*/ 3715200 h 3715200"/>
              <a:gd name="connsiteX5" fmla="*/ 2301240 w 5961600"/>
              <a:gd name="connsiteY5" fmla="*/ 3715200 h 3715200"/>
              <a:gd name="connsiteX6" fmla="*/ 1624358 w 5961600"/>
              <a:gd name="connsiteY6" fmla="*/ 3715200 h 3715200"/>
              <a:gd name="connsiteX7" fmla="*/ 1624358 w 5961600"/>
              <a:gd name="connsiteY7" fmla="*/ 3715200 h 3715200"/>
              <a:gd name="connsiteX8" fmla="*/ 1784351 w 5961600"/>
              <a:gd name="connsiteY8" fmla="*/ 3480152 h 3715200"/>
              <a:gd name="connsiteX9" fmla="*/ 80844 w 5961600"/>
              <a:gd name="connsiteY9" fmla="*/ 3480152 h 3715200"/>
              <a:gd name="connsiteX10" fmla="*/ 0 w 5961600"/>
              <a:gd name="connsiteY10" fmla="*/ 3480152 h 3715200"/>
              <a:gd name="connsiteX11" fmla="*/ 0 w 5961600"/>
              <a:gd name="connsiteY11" fmla="*/ 3473421 h 3715200"/>
              <a:gd name="connsiteX12" fmla="*/ 0 w 5961600"/>
              <a:gd name="connsiteY12" fmla="*/ 3428384 h 3715200"/>
              <a:gd name="connsiteX13" fmla="*/ 0 w 5961600"/>
              <a:gd name="connsiteY13" fmla="*/ 2922720 h 3715200"/>
              <a:gd name="connsiteX14" fmla="*/ 0 w 5961600"/>
              <a:gd name="connsiteY14" fmla="*/ 0 h 3715200"/>
              <a:gd name="connsiteX0" fmla="*/ 0 w 5961600"/>
              <a:gd name="connsiteY0" fmla="*/ 0 h 3715200"/>
              <a:gd name="connsiteX1" fmla="*/ 5961600 w 5961600"/>
              <a:gd name="connsiteY1" fmla="*/ 0 h 3715200"/>
              <a:gd name="connsiteX2" fmla="*/ 3805736 w 5961600"/>
              <a:gd name="connsiteY2" fmla="*/ 3170662 h 3715200"/>
              <a:gd name="connsiteX3" fmla="*/ 2852125 w 5961600"/>
              <a:gd name="connsiteY3" fmla="*/ 3715200 h 3715200"/>
              <a:gd name="connsiteX4" fmla="*/ 2346960 w 5961600"/>
              <a:gd name="connsiteY4" fmla="*/ 3715200 h 3715200"/>
              <a:gd name="connsiteX5" fmla="*/ 2301240 w 5961600"/>
              <a:gd name="connsiteY5" fmla="*/ 3715200 h 3715200"/>
              <a:gd name="connsiteX6" fmla="*/ 1624358 w 5961600"/>
              <a:gd name="connsiteY6" fmla="*/ 3715200 h 3715200"/>
              <a:gd name="connsiteX7" fmla="*/ 1624358 w 5961600"/>
              <a:gd name="connsiteY7" fmla="*/ 3715200 h 3715200"/>
              <a:gd name="connsiteX8" fmla="*/ 1784351 w 5961600"/>
              <a:gd name="connsiteY8" fmla="*/ 3480152 h 3715200"/>
              <a:gd name="connsiteX9" fmla="*/ 0 w 5961600"/>
              <a:gd name="connsiteY9" fmla="*/ 3480152 h 3715200"/>
              <a:gd name="connsiteX10" fmla="*/ 0 w 5961600"/>
              <a:gd name="connsiteY10" fmla="*/ 3473421 h 3715200"/>
              <a:gd name="connsiteX11" fmla="*/ 0 w 5961600"/>
              <a:gd name="connsiteY11" fmla="*/ 3428384 h 3715200"/>
              <a:gd name="connsiteX12" fmla="*/ 0 w 5961600"/>
              <a:gd name="connsiteY12" fmla="*/ 2922720 h 3715200"/>
              <a:gd name="connsiteX13" fmla="*/ 0 w 5961600"/>
              <a:gd name="connsiteY13" fmla="*/ 0 h 37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1600" h="3715200">
                <a:moveTo>
                  <a:pt x="0" y="0"/>
                </a:moveTo>
                <a:lnTo>
                  <a:pt x="5961600" y="0"/>
                </a:lnTo>
                <a:lnTo>
                  <a:pt x="3805736" y="3170662"/>
                </a:lnTo>
                <a:cubicBezTo>
                  <a:pt x="3551366" y="3526776"/>
                  <a:pt x="3192220" y="3711464"/>
                  <a:pt x="2852125" y="3715200"/>
                </a:cubicBezTo>
                <a:lnTo>
                  <a:pt x="2346960" y="3715200"/>
                </a:lnTo>
                <a:lnTo>
                  <a:pt x="2301240" y="3715200"/>
                </a:lnTo>
                <a:lnTo>
                  <a:pt x="1624358" y="3715200"/>
                </a:lnTo>
                <a:lnTo>
                  <a:pt x="1624358" y="3715200"/>
                </a:lnTo>
                <a:lnTo>
                  <a:pt x="1784351" y="3480152"/>
                </a:lnTo>
                <a:lnTo>
                  <a:pt x="0" y="3480152"/>
                </a:lnTo>
                <a:lnTo>
                  <a:pt x="0" y="3473421"/>
                </a:lnTo>
                <a:lnTo>
                  <a:pt x="0" y="3428384"/>
                </a:lnTo>
                <a:lnTo>
                  <a:pt x="0" y="2922720"/>
                </a:lnTo>
                <a:lnTo>
                  <a:pt x="0" y="0"/>
                </a:lnTo>
                <a:close/>
              </a:path>
            </a:pathLst>
          </a:custGeom>
          <a:solidFill>
            <a:schemeClr val="bg1">
              <a:alpha val="85000"/>
            </a:schemeClr>
          </a:solidFill>
        </p:spPr>
        <p:txBody>
          <a:bodyPr wrap="square" lIns="360000" tIns="518400" rIns="1152000">
            <a:noAutofit/>
          </a:bodyPr>
          <a:lstStyle>
            <a:lvl1pPr algn="l" defTabSz="914400" rtl="0" eaLnBrk="1" latinLnBrk="0" hangingPunct="1">
              <a:lnSpc>
                <a:spcPct val="90000"/>
              </a:lnSpc>
              <a:spcBef>
                <a:spcPct val="0"/>
              </a:spcBef>
              <a:buNone/>
              <a:defRPr lang="de-DE" sz="3200" b="0" kern="1200" cap="all" baseline="0" dirty="0">
                <a:solidFill>
                  <a:schemeClr val="accent1"/>
                </a:solidFill>
                <a:latin typeface="+mj-lt"/>
                <a:ea typeface="+mj-ea"/>
                <a:cs typeface="+mj-cs"/>
              </a:defRPr>
            </a:lvl1pPr>
          </a:lstStyle>
          <a:p>
            <a:pPr lvl="0"/>
            <a:r>
              <a:rPr lang="de-DE" dirty="0"/>
              <a:t>Titelmasterformat durch Klicken bearbeiten</a:t>
            </a:r>
          </a:p>
        </p:txBody>
      </p:sp>
      <p:sp>
        <p:nvSpPr>
          <p:cNvPr id="3" name="Untertitel 2"/>
          <p:cNvSpPr>
            <a:spLocks noGrp="1"/>
          </p:cNvSpPr>
          <p:nvPr>
            <p:ph type="subTitle" idx="1"/>
          </p:nvPr>
        </p:nvSpPr>
        <p:spPr bwMode="gray">
          <a:xfrm>
            <a:off x="359532" y="2067694"/>
            <a:ext cx="3456384" cy="923330"/>
          </a:xfrm>
        </p:spPr>
        <p:txBody>
          <a:bodyPr/>
          <a:lstStyle>
            <a:lvl1pPr marL="0" indent="0" algn="l">
              <a:buNone/>
              <a:defRPr sz="2000" b="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4" name="Freihandform 53"/>
          <p:cNvSpPr>
            <a:spLocks noChangeAspect="1"/>
          </p:cNvSpPr>
          <p:nvPr userDrawn="1"/>
        </p:nvSpPr>
        <p:spPr bwMode="gray">
          <a:xfrm>
            <a:off x="0" y="3480152"/>
            <a:ext cx="1784351" cy="486000"/>
          </a:xfrm>
          <a:custGeom>
            <a:avLst/>
            <a:gdLst>
              <a:gd name="connsiteX0" fmla="*/ 0 w 1784351"/>
              <a:gd name="connsiteY0" fmla="*/ 0 h 486000"/>
              <a:gd name="connsiteX1" fmla="*/ 80844 w 1784351"/>
              <a:gd name="connsiteY1" fmla="*/ 0 h 486000"/>
              <a:gd name="connsiteX2" fmla="*/ 1004494 w 1784351"/>
              <a:gd name="connsiteY2" fmla="*/ 0 h 486000"/>
              <a:gd name="connsiteX3" fmla="*/ 1060429 w 1784351"/>
              <a:gd name="connsiteY3" fmla="*/ 0 h 486000"/>
              <a:gd name="connsiteX4" fmla="*/ 1784351 w 1784351"/>
              <a:gd name="connsiteY4" fmla="*/ 0 h 486000"/>
              <a:gd name="connsiteX5" fmla="*/ 1503348 w 1784351"/>
              <a:gd name="connsiteY5" fmla="*/ 412825 h 486000"/>
              <a:gd name="connsiteX6" fmla="*/ 1374857 w 1784351"/>
              <a:gd name="connsiteY6" fmla="*/ 486000 h 486000"/>
              <a:gd name="connsiteX7" fmla="*/ 1152128 w 1784351"/>
              <a:gd name="connsiteY7" fmla="*/ 486000 h 486000"/>
              <a:gd name="connsiteX8" fmla="*/ 1060429 w 1784351"/>
              <a:gd name="connsiteY8" fmla="*/ 486000 h 486000"/>
              <a:gd name="connsiteX9" fmla="*/ 1004494 w 1784351"/>
              <a:gd name="connsiteY9" fmla="*/ 486000 h 486000"/>
              <a:gd name="connsiteX10" fmla="*/ 80844 w 1784351"/>
              <a:gd name="connsiteY10" fmla="*/ 486000 h 486000"/>
              <a:gd name="connsiteX11" fmla="*/ 0 w 1784351"/>
              <a:gd name="connsiteY11" fmla="*/ 486000 h 486000"/>
              <a:gd name="connsiteX12" fmla="*/ 0 w 1784351"/>
              <a:gd name="connsiteY12" fmla="*/ 0 h 486000"/>
              <a:gd name="connsiteX0" fmla="*/ 0 w 1784351"/>
              <a:gd name="connsiteY0" fmla="*/ 0 h 486000"/>
              <a:gd name="connsiteX1" fmla="*/ 80844 w 1784351"/>
              <a:gd name="connsiteY1" fmla="*/ 0 h 486000"/>
              <a:gd name="connsiteX2" fmla="*/ 1004494 w 1784351"/>
              <a:gd name="connsiteY2" fmla="*/ 0 h 486000"/>
              <a:gd name="connsiteX3" fmla="*/ 1784351 w 1784351"/>
              <a:gd name="connsiteY3" fmla="*/ 0 h 486000"/>
              <a:gd name="connsiteX4" fmla="*/ 1503348 w 1784351"/>
              <a:gd name="connsiteY4" fmla="*/ 412825 h 486000"/>
              <a:gd name="connsiteX5" fmla="*/ 1374857 w 1784351"/>
              <a:gd name="connsiteY5" fmla="*/ 486000 h 486000"/>
              <a:gd name="connsiteX6" fmla="*/ 1152128 w 1784351"/>
              <a:gd name="connsiteY6" fmla="*/ 486000 h 486000"/>
              <a:gd name="connsiteX7" fmla="*/ 1060429 w 1784351"/>
              <a:gd name="connsiteY7" fmla="*/ 486000 h 486000"/>
              <a:gd name="connsiteX8" fmla="*/ 1004494 w 1784351"/>
              <a:gd name="connsiteY8" fmla="*/ 486000 h 486000"/>
              <a:gd name="connsiteX9" fmla="*/ 80844 w 1784351"/>
              <a:gd name="connsiteY9" fmla="*/ 486000 h 486000"/>
              <a:gd name="connsiteX10" fmla="*/ 0 w 1784351"/>
              <a:gd name="connsiteY10" fmla="*/ 486000 h 486000"/>
              <a:gd name="connsiteX11" fmla="*/ 0 w 1784351"/>
              <a:gd name="connsiteY11" fmla="*/ 0 h 486000"/>
              <a:gd name="connsiteX0" fmla="*/ 0 w 1784351"/>
              <a:gd name="connsiteY0" fmla="*/ 0 h 486000"/>
              <a:gd name="connsiteX1" fmla="*/ 80844 w 1784351"/>
              <a:gd name="connsiteY1" fmla="*/ 0 h 486000"/>
              <a:gd name="connsiteX2" fmla="*/ 1784351 w 1784351"/>
              <a:gd name="connsiteY2" fmla="*/ 0 h 486000"/>
              <a:gd name="connsiteX3" fmla="*/ 1503348 w 1784351"/>
              <a:gd name="connsiteY3" fmla="*/ 412825 h 486000"/>
              <a:gd name="connsiteX4" fmla="*/ 1374857 w 1784351"/>
              <a:gd name="connsiteY4" fmla="*/ 486000 h 486000"/>
              <a:gd name="connsiteX5" fmla="*/ 1152128 w 1784351"/>
              <a:gd name="connsiteY5" fmla="*/ 486000 h 486000"/>
              <a:gd name="connsiteX6" fmla="*/ 1060429 w 1784351"/>
              <a:gd name="connsiteY6" fmla="*/ 486000 h 486000"/>
              <a:gd name="connsiteX7" fmla="*/ 1004494 w 1784351"/>
              <a:gd name="connsiteY7" fmla="*/ 486000 h 486000"/>
              <a:gd name="connsiteX8" fmla="*/ 80844 w 1784351"/>
              <a:gd name="connsiteY8" fmla="*/ 486000 h 486000"/>
              <a:gd name="connsiteX9" fmla="*/ 0 w 1784351"/>
              <a:gd name="connsiteY9" fmla="*/ 486000 h 486000"/>
              <a:gd name="connsiteX10" fmla="*/ 0 w 1784351"/>
              <a:gd name="connsiteY10" fmla="*/ 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1" h="486000">
                <a:moveTo>
                  <a:pt x="0" y="0"/>
                </a:moveTo>
                <a:lnTo>
                  <a:pt x="80844" y="0"/>
                </a:lnTo>
                <a:lnTo>
                  <a:pt x="1784351" y="0"/>
                </a:lnTo>
                <a:lnTo>
                  <a:pt x="1503348" y="412825"/>
                </a:lnTo>
                <a:cubicBezTo>
                  <a:pt x="1472029" y="455546"/>
                  <a:pt x="1434432" y="484128"/>
                  <a:pt x="1374857" y="486000"/>
                </a:cubicBezTo>
                <a:lnTo>
                  <a:pt x="1152128" y="486000"/>
                </a:lnTo>
                <a:lnTo>
                  <a:pt x="1060429" y="486000"/>
                </a:lnTo>
                <a:lnTo>
                  <a:pt x="1004494" y="486000"/>
                </a:lnTo>
                <a:lnTo>
                  <a:pt x="80844" y="486000"/>
                </a:lnTo>
                <a:lnTo>
                  <a:pt x="0" y="486000"/>
                </a:lnTo>
                <a:lnTo>
                  <a:pt x="0" y="0"/>
                </a:lnTo>
                <a:close/>
              </a:path>
            </a:pathLst>
          </a:custGeom>
          <a:solidFill>
            <a:srgbClr val="E1001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de-DE" noProof="0" dirty="0">
              <a:solidFill>
                <a:srgbClr val="003063"/>
              </a:solidFill>
              <a:latin typeface="HamburgSans" panose="020B0503040000020003" pitchFamily="34" charset="0"/>
              <a:cs typeface="Arial" panose="020B0604020202020204" pitchFamily="34" charset="0"/>
            </a:endParaRPr>
          </a:p>
        </p:txBody>
      </p:sp>
      <p:sp>
        <p:nvSpPr>
          <p:cNvPr id="4" name="Textplatzhalter 3"/>
          <p:cNvSpPr>
            <a:spLocks noGrp="1"/>
          </p:cNvSpPr>
          <p:nvPr>
            <p:ph type="body" sz="quarter" idx="13" hasCustomPrompt="1"/>
          </p:nvPr>
        </p:nvSpPr>
        <p:spPr>
          <a:xfrm>
            <a:off x="4713810" y="3525428"/>
            <a:ext cx="4172056" cy="195814"/>
          </a:xfrm>
        </p:spPr>
        <p:txBody>
          <a:bodyPr tIns="36000" rIns="0" bIns="36000"/>
          <a:lstStyle>
            <a:lvl1pPr algn="r">
              <a:defRPr sz="800" b="0">
                <a:solidFill>
                  <a:schemeClr val="bg2"/>
                </a:solidFill>
              </a:defRPr>
            </a:lvl1pPr>
          </a:lstStyle>
          <a:p>
            <a:pPr lvl="0"/>
            <a:r>
              <a:rPr lang="de-DE" dirty="0"/>
              <a:t>Quellenangabe Fotonachweis</a:t>
            </a:r>
            <a:endParaRPr lang="en-GB" dirty="0"/>
          </a:p>
        </p:txBody>
      </p:sp>
      <p:pic>
        <p:nvPicPr>
          <p:cNvPr id="12" name="Grafik 11">
            <a:extLst>
              <a:ext uri="{FF2B5EF4-FFF2-40B4-BE49-F238E27FC236}">
                <a16:creationId xmlns:a16="http://schemas.microsoft.com/office/drawing/2014/main" id="{B18FC331-3547-2F38-F687-F3845CC6E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53091" y="4516438"/>
            <a:ext cx="2339333" cy="435600"/>
          </a:xfrm>
          <a:prstGeom prst="rect">
            <a:avLst/>
          </a:prstGeom>
        </p:spPr>
      </p:pic>
    </p:spTree>
    <p:extLst>
      <p:ext uri="{BB962C8B-B14F-4D97-AF65-F5344CB8AC3E}">
        <p14:creationId xmlns:p14="http://schemas.microsoft.com/office/powerpoint/2010/main" val="297074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de-DE" noProof="0"/>
          </a:p>
        </p:txBody>
      </p:sp>
      <p:sp>
        <p:nvSpPr>
          <p:cNvPr id="5" name="Fußzeilenplatzhalter 4"/>
          <p:cNvSpPr>
            <a:spLocks noGrp="1"/>
          </p:cNvSpPr>
          <p:nvPr>
            <p:ph type="ftr" sz="quarter" idx="11"/>
          </p:nvPr>
        </p:nvSpPr>
        <p:spPr/>
        <p:txBody>
          <a:bodyPr/>
          <a:lstStyle/>
          <a:p>
            <a:endParaRPr lang="de-DE" noProof="0"/>
          </a:p>
        </p:txBody>
      </p:sp>
      <p:sp>
        <p:nvSpPr>
          <p:cNvPr id="8" name="Textplatzhalter 7"/>
          <p:cNvSpPr>
            <a:spLocks noGrp="1"/>
          </p:cNvSpPr>
          <p:nvPr>
            <p:ph type="body" sz="quarter" idx="13" hasCustomPrompt="1"/>
          </p:nvPr>
        </p:nvSpPr>
        <p:spPr>
          <a:xfrm>
            <a:off x="358775" y="1166813"/>
            <a:ext cx="8534400" cy="1374735"/>
          </a:xfrm>
        </p:spPr>
        <p:txBody>
          <a:bodyPr/>
          <a:lstStyle>
            <a:lvl5pPr>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7"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6" name="Textplatzhalter 3"/>
          <p:cNvSpPr>
            <a:spLocks noGrp="1"/>
          </p:cNvSpPr>
          <p:nvPr>
            <p:ph type="body" sz="quarter" idx="16" hasCustomPrompt="1"/>
          </p:nvPr>
        </p:nvSpPr>
        <p:spPr>
          <a:xfrm>
            <a:off x="358774" y="4393327"/>
            <a:ext cx="8532000" cy="123111"/>
          </a:xfrm>
        </p:spPr>
        <p:txBody>
          <a:bodyPr anchor="b"/>
          <a:lstStyle>
            <a:lvl1pPr>
              <a:defRPr sz="800" b="0"/>
            </a:lvl1pPr>
          </a:lstStyle>
          <a:p>
            <a:pPr lvl="0"/>
            <a:r>
              <a:rPr lang="de-DE" dirty="0"/>
              <a:t>Hier kann bei Bedarf eine Quelle eingefügt werden</a:t>
            </a:r>
            <a:endParaRPr lang="en-GB" dirty="0"/>
          </a:p>
        </p:txBody>
      </p:sp>
    </p:spTree>
    <p:extLst>
      <p:ext uri="{BB962C8B-B14F-4D97-AF65-F5344CB8AC3E}">
        <p14:creationId xmlns:p14="http://schemas.microsoft.com/office/powerpoint/2010/main" val="269337643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de-DE" noProof="0"/>
          </a:p>
        </p:txBody>
      </p:sp>
      <p:sp>
        <p:nvSpPr>
          <p:cNvPr id="5" name="Fußzeilenplatzhalter 4"/>
          <p:cNvSpPr>
            <a:spLocks noGrp="1"/>
          </p:cNvSpPr>
          <p:nvPr>
            <p:ph type="ftr" sz="quarter" idx="11"/>
          </p:nvPr>
        </p:nvSpPr>
        <p:spPr/>
        <p:txBody>
          <a:bodyPr/>
          <a:lstStyle/>
          <a:p>
            <a:endParaRPr lang="de-DE" noProof="0"/>
          </a:p>
        </p:txBody>
      </p:sp>
      <p:sp>
        <p:nvSpPr>
          <p:cNvPr id="8" name="Textplatzhalter 7"/>
          <p:cNvSpPr>
            <a:spLocks noGrp="1"/>
          </p:cNvSpPr>
          <p:nvPr>
            <p:ph type="body" sz="quarter" idx="13" hasCustomPrompt="1"/>
          </p:nvPr>
        </p:nvSpPr>
        <p:spPr>
          <a:xfrm>
            <a:off x="358775" y="1166813"/>
            <a:ext cx="4176713" cy="1620957"/>
          </a:xfrm>
        </p:spPr>
        <p:txBody>
          <a:bodyPr/>
          <a:lstStyle>
            <a:lvl5pPr>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7"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6" name="Textplatzhalter 3"/>
          <p:cNvSpPr>
            <a:spLocks noGrp="1"/>
          </p:cNvSpPr>
          <p:nvPr>
            <p:ph type="body" sz="quarter" idx="16" hasCustomPrompt="1"/>
          </p:nvPr>
        </p:nvSpPr>
        <p:spPr>
          <a:xfrm>
            <a:off x="358774" y="4393327"/>
            <a:ext cx="8532000" cy="123111"/>
          </a:xfrm>
        </p:spPr>
        <p:txBody>
          <a:bodyPr anchor="b"/>
          <a:lstStyle>
            <a:lvl1pPr>
              <a:defRPr sz="800" b="0"/>
            </a:lvl1pPr>
          </a:lstStyle>
          <a:p>
            <a:pPr lvl="0"/>
            <a:r>
              <a:rPr lang="de-DE" dirty="0"/>
              <a:t>Hier kann bei Bedarf eine Quelle eingefügt werden</a:t>
            </a:r>
            <a:endParaRPr lang="en-GB" dirty="0"/>
          </a:p>
        </p:txBody>
      </p:sp>
      <p:sp>
        <p:nvSpPr>
          <p:cNvPr id="9" name="Textplatzhalter 7">
            <a:extLst>
              <a:ext uri="{FF2B5EF4-FFF2-40B4-BE49-F238E27FC236}">
                <a16:creationId xmlns:a16="http://schemas.microsoft.com/office/drawing/2014/main" id="{E59A7A88-9D8C-41A7-ACDC-2B08335B42C4}"/>
              </a:ext>
            </a:extLst>
          </p:cNvPr>
          <p:cNvSpPr>
            <a:spLocks noGrp="1"/>
          </p:cNvSpPr>
          <p:nvPr>
            <p:ph type="body" sz="quarter" idx="17" hasCustomPrompt="1"/>
          </p:nvPr>
        </p:nvSpPr>
        <p:spPr>
          <a:xfrm>
            <a:off x="4716463" y="1166813"/>
            <a:ext cx="4176713" cy="1620957"/>
          </a:xfrm>
        </p:spPr>
        <p:txBody>
          <a:bodyPr/>
          <a:lstStyle>
            <a:lvl5pPr>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86764278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hne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58775" y="279134"/>
            <a:ext cx="8529485" cy="332399"/>
          </a:xfrm>
        </p:spPr>
        <p:txBody>
          <a:bodyPr>
            <a:spAutoFit/>
          </a:bodyPr>
          <a:lstStyle/>
          <a:p>
            <a:r>
              <a:rPr lang="de-DE" noProof="0"/>
              <a:t>Titelmasterformat durch Klicken bearbeiten</a:t>
            </a:r>
          </a:p>
        </p:txBody>
      </p:sp>
      <p:sp>
        <p:nvSpPr>
          <p:cNvPr id="5" name="Fußzeilenplatzhalter 4"/>
          <p:cNvSpPr>
            <a:spLocks noGrp="1"/>
          </p:cNvSpPr>
          <p:nvPr>
            <p:ph type="ftr" sz="quarter" idx="11"/>
          </p:nvPr>
        </p:nvSpPr>
        <p:spPr/>
        <p:txBody>
          <a:bodyPr/>
          <a:lstStyle/>
          <a:p>
            <a:endParaRPr lang="de-DE" noProof="0"/>
          </a:p>
        </p:txBody>
      </p:sp>
      <p:sp>
        <p:nvSpPr>
          <p:cNvPr id="7"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6" name="Textplatzhalter 3"/>
          <p:cNvSpPr>
            <a:spLocks noGrp="1"/>
          </p:cNvSpPr>
          <p:nvPr>
            <p:ph type="body" sz="quarter" idx="16" hasCustomPrompt="1"/>
          </p:nvPr>
        </p:nvSpPr>
        <p:spPr>
          <a:xfrm>
            <a:off x="358774" y="4393327"/>
            <a:ext cx="8532000" cy="123111"/>
          </a:xfrm>
        </p:spPr>
        <p:txBody>
          <a:bodyPr anchor="b"/>
          <a:lstStyle>
            <a:lvl1pPr>
              <a:defRPr sz="800" b="0"/>
            </a:lvl1pPr>
          </a:lstStyle>
          <a:p>
            <a:pPr lvl="0"/>
            <a:r>
              <a:rPr lang="de-DE" dirty="0"/>
              <a:t>Hier kann bei Bedarf eine Quelle eingefügt werden</a:t>
            </a:r>
            <a:endParaRPr lang="en-GB" dirty="0"/>
          </a:p>
        </p:txBody>
      </p:sp>
    </p:spTree>
    <p:extLst>
      <p:ext uri="{BB962C8B-B14F-4D97-AF65-F5344CB8AC3E}">
        <p14:creationId xmlns:p14="http://schemas.microsoft.com/office/powerpoint/2010/main" val="1267529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hne Inhalt (Grau)">
    <p:bg bwMode="gray">
      <p:bgPr>
        <a:solidFill>
          <a:schemeClr val="accent6"/>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358775" y="279134"/>
            <a:ext cx="8529485" cy="332399"/>
          </a:xfrm>
        </p:spPr>
        <p:txBody>
          <a:bodyPr>
            <a:spAutoFit/>
          </a:bodyPr>
          <a:lstStyle/>
          <a:p>
            <a:r>
              <a:rPr lang="de-DE" noProof="0" dirty="0"/>
              <a:t>Titelmasterformat durch Klicken bearbeiten</a:t>
            </a:r>
          </a:p>
        </p:txBody>
      </p:sp>
      <p:sp>
        <p:nvSpPr>
          <p:cNvPr id="5" name="Fußzeilenplatzhalter 4"/>
          <p:cNvSpPr>
            <a:spLocks noGrp="1"/>
          </p:cNvSpPr>
          <p:nvPr>
            <p:ph type="ftr" sz="quarter" idx="11"/>
          </p:nvPr>
        </p:nvSpPr>
        <p:spPr bwMode="gray"/>
        <p:txBody>
          <a:bodyPr/>
          <a:lstStyle/>
          <a:p>
            <a:endParaRPr lang="de-DE" noProof="0"/>
          </a:p>
        </p:txBody>
      </p:sp>
      <p:sp>
        <p:nvSpPr>
          <p:cNvPr id="7"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6" name="Textplatzhalter 3"/>
          <p:cNvSpPr>
            <a:spLocks noGrp="1"/>
          </p:cNvSpPr>
          <p:nvPr>
            <p:ph type="body" sz="quarter" idx="16" hasCustomPrompt="1"/>
          </p:nvPr>
        </p:nvSpPr>
        <p:spPr bwMode="gray">
          <a:xfrm>
            <a:off x="358774" y="4393327"/>
            <a:ext cx="8532000" cy="123111"/>
          </a:xfrm>
        </p:spPr>
        <p:txBody>
          <a:bodyPr anchor="b"/>
          <a:lstStyle>
            <a:lvl1pPr>
              <a:defRPr sz="800" b="0"/>
            </a:lvl1pPr>
          </a:lstStyle>
          <a:p>
            <a:pPr lvl="0"/>
            <a:r>
              <a:rPr lang="de-DE" dirty="0"/>
              <a:t>Hier kann bei Bedarf eine Quelle eingefügt werden</a:t>
            </a:r>
            <a:endParaRPr lang="en-GB" dirty="0"/>
          </a:p>
        </p:txBody>
      </p:sp>
    </p:spTree>
    <p:extLst>
      <p:ext uri="{BB962C8B-B14F-4D97-AF65-F5344CB8AC3E}">
        <p14:creationId xmlns:p14="http://schemas.microsoft.com/office/powerpoint/2010/main" val="3685068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hne Inhalt (Hellblau)">
    <p:bg bwMode="gray">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358775" y="279134"/>
            <a:ext cx="8529485" cy="332399"/>
          </a:xfrm>
        </p:spPr>
        <p:txBody>
          <a:bodyPr>
            <a:spAutoFit/>
          </a:bodyPr>
          <a:lstStyle/>
          <a:p>
            <a:r>
              <a:rPr lang="de-DE" noProof="0" dirty="0"/>
              <a:t>Titelmasterformat durch Klicken bearbeiten</a:t>
            </a:r>
          </a:p>
        </p:txBody>
      </p:sp>
      <p:sp>
        <p:nvSpPr>
          <p:cNvPr id="5" name="Fußzeilenplatzhalter 4"/>
          <p:cNvSpPr>
            <a:spLocks noGrp="1"/>
          </p:cNvSpPr>
          <p:nvPr>
            <p:ph type="ftr" sz="quarter" idx="11"/>
          </p:nvPr>
        </p:nvSpPr>
        <p:spPr bwMode="gray"/>
        <p:txBody>
          <a:bodyPr/>
          <a:lstStyle/>
          <a:p>
            <a:endParaRPr lang="de-DE" noProof="0"/>
          </a:p>
        </p:txBody>
      </p:sp>
      <p:sp>
        <p:nvSpPr>
          <p:cNvPr id="7"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6" name="Textplatzhalter 3"/>
          <p:cNvSpPr>
            <a:spLocks noGrp="1"/>
          </p:cNvSpPr>
          <p:nvPr>
            <p:ph type="body" sz="quarter" idx="16" hasCustomPrompt="1"/>
          </p:nvPr>
        </p:nvSpPr>
        <p:spPr bwMode="gray">
          <a:xfrm>
            <a:off x="358774" y="4393327"/>
            <a:ext cx="8532000" cy="123111"/>
          </a:xfrm>
        </p:spPr>
        <p:txBody>
          <a:bodyPr anchor="b"/>
          <a:lstStyle>
            <a:lvl1pPr>
              <a:defRPr sz="800" b="0"/>
            </a:lvl1pPr>
          </a:lstStyle>
          <a:p>
            <a:pPr lvl="0"/>
            <a:r>
              <a:rPr lang="de-DE" dirty="0"/>
              <a:t>Hier kann bei Bedarf eine Quelle eingefügt werden</a:t>
            </a:r>
            <a:endParaRPr lang="en-GB" dirty="0"/>
          </a:p>
        </p:txBody>
      </p:sp>
    </p:spTree>
    <p:extLst>
      <p:ext uri="{BB962C8B-B14F-4D97-AF65-F5344CB8AC3E}">
        <p14:creationId xmlns:p14="http://schemas.microsoft.com/office/powerpoint/2010/main" val="168816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ollflächiges Bild">
    <p:bg bwMode="gray">
      <p:bgRef idx="1001">
        <a:schemeClr val="bg1"/>
      </p:bgRef>
    </p:bg>
    <p:spTree>
      <p:nvGrpSpPr>
        <p:cNvPr id="1" name=""/>
        <p:cNvGrpSpPr/>
        <p:nvPr/>
      </p:nvGrpSpPr>
      <p:grpSpPr>
        <a:xfrm>
          <a:off x="0" y="0"/>
          <a:ext cx="0" cy="0"/>
          <a:chOff x="0" y="0"/>
          <a:chExt cx="0" cy="0"/>
        </a:xfrm>
      </p:grpSpPr>
      <p:sp>
        <p:nvSpPr>
          <p:cNvPr id="16" name="Bildplatzhalter 15"/>
          <p:cNvSpPr>
            <a:spLocks noGrp="1"/>
          </p:cNvSpPr>
          <p:nvPr>
            <p:ph type="pic" sz="quarter" idx="14" hasCustomPrompt="1"/>
          </p:nvPr>
        </p:nvSpPr>
        <p:spPr bwMode="gray">
          <a:xfrm>
            <a:off x="0" y="0"/>
            <a:ext cx="9144000" cy="4778322"/>
          </a:xfrm>
          <a:prstGeom prst="rect">
            <a:avLst/>
          </a:prstGeom>
        </p:spPr>
        <p:txBody>
          <a:bodyPr wrap="square" tIns="72000">
            <a:noAutofit/>
          </a:bodyPr>
          <a:lstStyle>
            <a:lvl1pPr algn="ctr">
              <a:spcBef>
                <a:spcPts val="0"/>
              </a:spcBef>
              <a:defRPr sz="1200" b="0" baseline="0">
                <a:solidFill>
                  <a:schemeClr val="accent1"/>
                </a:solidFill>
              </a:defRPr>
            </a:lvl1pPr>
          </a:lstStyle>
          <a:p>
            <a:r>
              <a:rPr lang="de-DE" noProof="0" dirty="0"/>
              <a:t>Durch klicken auf das Symbol das gewünschte Bild einfügen. Bitte nach Einfügen des Bildes das Bild in den Hintergrund legen.</a:t>
            </a:r>
          </a:p>
        </p:txBody>
      </p:sp>
      <p:sp>
        <p:nvSpPr>
          <p:cNvPr id="5" name="Textplatzhalter 4"/>
          <p:cNvSpPr>
            <a:spLocks noGrp="1"/>
          </p:cNvSpPr>
          <p:nvPr>
            <p:ph type="body" sz="quarter" idx="15" hasCustomPrompt="1"/>
          </p:nvPr>
        </p:nvSpPr>
        <p:spPr>
          <a:xfrm>
            <a:off x="4504185" y="766547"/>
            <a:ext cx="3960000" cy="1477328"/>
          </a:xfrm>
        </p:spPr>
        <p:txBody>
          <a:bodyPr/>
          <a:lstStyle>
            <a:lvl1pPr>
              <a:spcBef>
                <a:spcPts val="0"/>
              </a:spcBef>
              <a:defRPr sz="3200" b="0" cap="all" baseline="0">
                <a:solidFill>
                  <a:schemeClr val="accent1"/>
                </a:solidFill>
              </a:defRPr>
            </a:lvl1pPr>
          </a:lstStyle>
          <a:p>
            <a:pPr lvl="0"/>
            <a:r>
              <a:rPr lang="de-DE" dirty="0"/>
              <a:t>PLATZHALTER FÜR EINE KURZE AUSSAGE</a:t>
            </a:r>
          </a:p>
        </p:txBody>
      </p:sp>
      <p:sp>
        <p:nvSpPr>
          <p:cNvPr id="6"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3" name="Fußzeilenplatzhalter 2"/>
          <p:cNvSpPr>
            <a:spLocks noGrp="1"/>
          </p:cNvSpPr>
          <p:nvPr>
            <p:ph type="ftr" sz="quarter" idx="11"/>
          </p:nvPr>
        </p:nvSpPr>
        <p:spPr/>
        <p:txBody>
          <a:bodyPr/>
          <a:lstStyle/>
          <a:p>
            <a:endParaRPr lang="de-DE" noProof="0"/>
          </a:p>
        </p:txBody>
      </p:sp>
      <p:sp>
        <p:nvSpPr>
          <p:cNvPr id="8" name="Textplatzhalter 3"/>
          <p:cNvSpPr>
            <a:spLocks noGrp="1"/>
          </p:cNvSpPr>
          <p:nvPr>
            <p:ph type="body" sz="quarter" idx="16" hasCustomPrompt="1"/>
          </p:nvPr>
        </p:nvSpPr>
        <p:spPr>
          <a:xfrm>
            <a:off x="4716205" y="4516438"/>
            <a:ext cx="4172055" cy="123111"/>
          </a:xfrm>
        </p:spPr>
        <p:txBody>
          <a:bodyPr tIns="0" bIns="0"/>
          <a:lstStyle>
            <a:lvl1pPr algn="r">
              <a:defRPr sz="800" b="0">
                <a:solidFill>
                  <a:schemeClr val="bg2"/>
                </a:solidFill>
              </a:defRPr>
            </a:lvl1pPr>
          </a:lstStyle>
          <a:p>
            <a:pPr lvl="0"/>
            <a:r>
              <a:rPr lang="de-DE" dirty="0"/>
              <a:t>Quellenangabe Fotonachweis</a:t>
            </a:r>
            <a:endParaRPr lang="en-GB" dirty="0"/>
          </a:p>
        </p:txBody>
      </p:sp>
      <p:sp>
        <p:nvSpPr>
          <p:cNvPr id="7" name="Freihandform 27">
            <a:extLst>
              <a:ext uri="{FF2B5EF4-FFF2-40B4-BE49-F238E27FC236}">
                <a16:creationId xmlns:a16="http://schemas.microsoft.com/office/drawing/2014/main" id="{80C3121D-339F-44DF-80B7-A6240A17C3BA}"/>
              </a:ext>
            </a:extLst>
          </p:cNvPr>
          <p:cNvSpPr>
            <a:spLocks noGrp="1"/>
          </p:cNvSpPr>
          <p:nvPr>
            <p:ph type="body" sz="quarter" idx="17" hasCustomPrompt="1"/>
          </p:nvPr>
        </p:nvSpPr>
        <p:spPr bwMode="gray">
          <a:xfrm>
            <a:off x="0" y="4643322"/>
            <a:ext cx="946800" cy="270000"/>
          </a:xfrm>
          <a:custGeom>
            <a:avLst/>
            <a:gdLst>
              <a:gd name="connsiteX0" fmla="*/ 0 w 946800"/>
              <a:gd name="connsiteY0" fmla="*/ 0 h 270000"/>
              <a:gd name="connsiteX1" fmla="*/ 407 w 946800"/>
              <a:gd name="connsiteY1" fmla="*/ 0 h 270000"/>
              <a:gd name="connsiteX2" fmla="*/ 513546 w 946800"/>
              <a:gd name="connsiteY2" fmla="*/ 0 h 270000"/>
              <a:gd name="connsiteX3" fmla="*/ 544621 w 946800"/>
              <a:gd name="connsiteY3" fmla="*/ 0 h 270000"/>
              <a:gd name="connsiteX4" fmla="*/ 595565 w 946800"/>
              <a:gd name="connsiteY4" fmla="*/ 0 h 270000"/>
              <a:gd name="connsiteX5" fmla="*/ 946800 w 946800"/>
              <a:gd name="connsiteY5" fmla="*/ 0 h 270000"/>
              <a:gd name="connsiteX6" fmla="*/ 790687 w 946800"/>
              <a:gd name="connsiteY6" fmla="*/ 229347 h 270000"/>
              <a:gd name="connsiteX7" fmla="*/ 719303 w 946800"/>
              <a:gd name="connsiteY7" fmla="*/ 270000 h 270000"/>
              <a:gd name="connsiteX8" fmla="*/ 595565 w 946800"/>
              <a:gd name="connsiteY8" fmla="*/ 270000 h 270000"/>
              <a:gd name="connsiteX9" fmla="*/ 544621 w 946800"/>
              <a:gd name="connsiteY9" fmla="*/ 270000 h 270000"/>
              <a:gd name="connsiteX10" fmla="*/ 513546 w 946800"/>
              <a:gd name="connsiteY10" fmla="*/ 270000 h 270000"/>
              <a:gd name="connsiteX11" fmla="*/ 407 w 946800"/>
              <a:gd name="connsiteY11" fmla="*/ 270000 h 270000"/>
              <a:gd name="connsiteX12" fmla="*/ 0 w 946800"/>
              <a:gd name="connsiteY12" fmla="*/ 270000 h 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6800" h="270000">
                <a:moveTo>
                  <a:pt x="0" y="0"/>
                </a:moveTo>
                <a:lnTo>
                  <a:pt x="407" y="0"/>
                </a:lnTo>
                <a:lnTo>
                  <a:pt x="513546" y="0"/>
                </a:lnTo>
                <a:lnTo>
                  <a:pt x="544621" y="0"/>
                </a:lnTo>
                <a:lnTo>
                  <a:pt x="595565" y="0"/>
                </a:lnTo>
                <a:lnTo>
                  <a:pt x="946800" y="0"/>
                </a:lnTo>
                <a:lnTo>
                  <a:pt x="790687" y="229347"/>
                </a:lnTo>
                <a:cubicBezTo>
                  <a:pt x="773288" y="253081"/>
                  <a:pt x="752401" y="268960"/>
                  <a:pt x="719303" y="270000"/>
                </a:cubicBezTo>
                <a:lnTo>
                  <a:pt x="595565" y="270000"/>
                </a:lnTo>
                <a:lnTo>
                  <a:pt x="544621" y="270000"/>
                </a:lnTo>
                <a:lnTo>
                  <a:pt x="513546" y="270000"/>
                </a:lnTo>
                <a:lnTo>
                  <a:pt x="407" y="270000"/>
                </a:lnTo>
                <a:lnTo>
                  <a:pt x="0" y="270000"/>
                </a:lnTo>
                <a:close/>
              </a:path>
            </a:pathLst>
          </a:custGeom>
          <a:solidFill>
            <a:srgbClr val="E10019"/>
          </a:solidFill>
        </p:spPr>
        <p:txBody>
          <a:bodyPr wrap="square">
            <a:noAutofit/>
          </a:bodyPr>
          <a:lstStyle>
            <a:lvl1pPr marL="0" indent="0">
              <a:spcBef>
                <a:spcPts val="0"/>
              </a:spcBef>
              <a:buFont typeface="Arial" panose="020B0604020202020204" pitchFamily="34" charset="0"/>
              <a:buNone/>
              <a:defRPr sz="100" b="0">
                <a:noFill/>
                <a:latin typeface="+mn-lt"/>
              </a:defRPr>
            </a:lvl1pPr>
            <a:lvl2pPr marL="0" indent="0">
              <a:spcBef>
                <a:spcPts val="0"/>
              </a:spcBef>
              <a:buFont typeface="Arial" panose="020B0604020202020204" pitchFamily="34" charset="0"/>
              <a:buNone/>
              <a:defRPr sz="100" b="0">
                <a:noFill/>
                <a:latin typeface="+mn-lt"/>
              </a:defRPr>
            </a:lvl2pPr>
            <a:lvl3pPr marL="0" indent="0">
              <a:spcBef>
                <a:spcPts val="0"/>
              </a:spcBef>
              <a:buNone/>
              <a:defRPr sz="100" b="0">
                <a:noFill/>
                <a:latin typeface="+mn-lt"/>
              </a:defRPr>
            </a:lvl3pPr>
            <a:lvl4pPr marL="0" indent="0">
              <a:spcBef>
                <a:spcPts val="0"/>
              </a:spcBef>
              <a:buNone/>
              <a:defRPr sz="100" b="0">
                <a:noFill/>
                <a:latin typeface="+mn-lt"/>
              </a:defRPr>
            </a:lvl4pPr>
            <a:lvl5pPr marL="0" indent="0">
              <a:spcBef>
                <a:spcPts val="0"/>
              </a:spcBef>
              <a:buNone/>
              <a:defRPr sz="100" b="0">
                <a:noFill/>
                <a:latin typeface="+mn-lt"/>
              </a:defRPr>
            </a:lvl5pPr>
            <a:lvl6pPr marL="0" indent="0">
              <a:spcBef>
                <a:spcPts val="0"/>
              </a:spcBef>
              <a:buNone/>
              <a:defRPr sz="100" b="0">
                <a:noFill/>
                <a:latin typeface="+mn-lt"/>
              </a:defRPr>
            </a:lvl6pPr>
            <a:lvl7pPr marL="0" indent="0">
              <a:spcBef>
                <a:spcPts val="0"/>
              </a:spcBef>
              <a:buNone/>
              <a:defRPr sz="100" b="0">
                <a:noFill/>
                <a:latin typeface="+mn-lt"/>
              </a:defRPr>
            </a:lvl7pPr>
            <a:lvl8pPr marL="0" indent="0">
              <a:spcBef>
                <a:spcPts val="0"/>
              </a:spcBef>
              <a:buNone/>
              <a:defRPr sz="100" b="0">
                <a:noFill/>
                <a:latin typeface="+mn-lt"/>
              </a:defRPr>
            </a:lvl8pPr>
            <a:lvl9pPr marL="0" indent="0">
              <a:spcBef>
                <a:spcPts val="0"/>
              </a:spcBef>
              <a:buNone/>
              <a:defRPr sz="100" b="0">
                <a:noFill/>
                <a:latin typeface="+mn-lt"/>
              </a:defRPr>
            </a:lvl9pPr>
          </a:lstStyle>
          <a:p>
            <a:pPr lvl="0"/>
            <a:r>
              <a:rPr lang="de-DE" dirty="0"/>
              <a:t> </a:t>
            </a:r>
          </a:p>
        </p:txBody>
      </p:sp>
    </p:spTree>
    <p:extLst>
      <p:ext uri="{BB962C8B-B14F-4D97-AF65-F5344CB8AC3E}">
        <p14:creationId xmlns:p14="http://schemas.microsoft.com/office/powerpoint/2010/main" val="3465394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bg1">
            <a:alpha val="0"/>
          </a:schemeClr>
        </a:solidFill>
        <a:effectLst/>
      </p:bgPr>
    </p:bg>
    <p:spTree>
      <p:nvGrpSpPr>
        <p:cNvPr id="1" name=""/>
        <p:cNvGrpSpPr/>
        <p:nvPr/>
      </p:nvGrpSpPr>
      <p:grpSpPr>
        <a:xfrm>
          <a:off x="0" y="0"/>
          <a:ext cx="0" cy="0"/>
          <a:chOff x="0" y="0"/>
          <a:chExt cx="0" cy="0"/>
        </a:xfrm>
      </p:grpSpPr>
      <p:sp>
        <p:nvSpPr>
          <p:cNvPr id="29" name="Bildplatzhalter 28"/>
          <p:cNvSpPr>
            <a:spLocks noGrp="1"/>
          </p:cNvSpPr>
          <p:nvPr>
            <p:ph type="pic" sz="quarter" idx="11" hasCustomPrompt="1"/>
          </p:nvPr>
        </p:nvSpPr>
        <p:spPr bwMode="gray">
          <a:xfrm>
            <a:off x="0" y="0"/>
            <a:ext cx="9144000" cy="3715200"/>
          </a:xfrm>
          <a:custGeom>
            <a:avLst/>
            <a:gdLst>
              <a:gd name="connsiteX0" fmla="*/ 0 w 9144000"/>
              <a:gd name="connsiteY0" fmla="*/ 0 h 3715200"/>
              <a:gd name="connsiteX1" fmla="*/ 9144000 w 9144000"/>
              <a:gd name="connsiteY1" fmla="*/ 0 h 3715200"/>
              <a:gd name="connsiteX2" fmla="*/ 9144000 w 9144000"/>
              <a:gd name="connsiteY2" fmla="*/ 3715200 h 3715200"/>
              <a:gd name="connsiteX3" fmla="*/ 5935980 w 9144000"/>
              <a:gd name="connsiteY3" fmla="*/ 3715200 h 3715200"/>
              <a:gd name="connsiteX4" fmla="*/ 5164968 w 9144000"/>
              <a:gd name="connsiteY4" fmla="*/ 3715200 h 3715200"/>
              <a:gd name="connsiteX5" fmla="*/ 1624358 w 9144000"/>
              <a:gd name="connsiteY5" fmla="*/ 3715200 h 3715200"/>
              <a:gd name="connsiteX6" fmla="*/ 1624358 w 9144000"/>
              <a:gd name="connsiteY6" fmla="*/ 3715200 h 3715200"/>
              <a:gd name="connsiteX7" fmla="*/ 1784351 w 9144000"/>
              <a:gd name="connsiteY7" fmla="*/ 3480152 h 3715200"/>
              <a:gd name="connsiteX8" fmla="*/ 1152128 w 9144000"/>
              <a:gd name="connsiteY8" fmla="*/ 3480152 h 3715200"/>
              <a:gd name="connsiteX9" fmla="*/ 1060429 w 9144000"/>
              <a:gd name="connsiteY9" fmla="*/ 3480152 h 3715200"/>
              <a:gd name="connsiteX10" fmla="*/ 1004494 w 9144000"/>
              <a:gd name="connsiteY10" fmla="*/ 3480152 h 3715200"/>
              <a:gd name="connsiteX11" fmla="*/ 80844 w 9144000"/>
              <a:gd name="connsiteY11" fmla="*/ 3480152 h 3715200"/>
              <a:gd name="connsiteX12" fmla="*/ 0 w 9144000"/>
              <a:gd name="connsiteY12" fmla="*/ 3480152 h 3715200"/>
              <a:gd name="connsiteX13" fmla="*/ 0 w 9144000"/>
              <a:gd name="connsiteY13" fmla="*/ 3473421 h 3715200"/>
              <a:gd name="connsiteX14" fmla="*/ 0 w 9144000"/>
              <a:gd name="connsiteY14" fmla="*/ 2689257 h 3715200"/>
              <a:gd name="connsiteX15" fmla="*/ 0 w 9144000"/>
              <a:gd name="connsiteY15" fmla="*/ 2259780 h 37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000" h="3715200">
                <a:moveTo>
                  <a:pt x="0" y="0"/>
                </a:moveTo>
                <a:lnTo>
                  <a:pt x="9144000" y="0"/>
                </a:lnTo>
                <a:lnTo>
                  <a:pt x="9144000" y="3715200"/>
                </a:lnTo>
                <a:lnTo>
                  <a:pt x="5935980" y="3715200"/>
                </a:lnTo>
                <a:lnTo>
                  <a:pt x="5164968" y="3715200"/>
                </a:lnTo>
                <a:lnTo>
                  <a:pt x="1624358" y="3715200"/>
                </a:lnTo>
                <a:lnTo>
                  <a:pt x="1624358" y="3715200"/>
                </a:lnTo>
                <a:lnTo>
                  <a:pt x="1784351" y="3480152"/>
                </a:lnTo>
                <a:lnTo>
                  <a:pt x="1152128" y="3480152"/>
                </a:lnTo>
                <a:lnTo>
                  <a:pt x="1060429" y="3480152"/>
                </a:lnTo>
                <a:lnTo>
                  <a:pt x="1004494" y="3480152"/>
                </a:lnTo>
                <a:lnTo>
                  <a:pt x="80844" y="3480152"/>
                </a:lnTo>
                <a:lnTo>
                  <a:pt x="0" y="3480152"/>
                </a:lnTo>
                <a:lnTo>
                  <a:pt x="0" y="3473421"/>
                </a:lnTo>
                <a:lnTo>
                  <a:pt x="0" y="2689257"/>
                </a:lnTo>
                <a:lnTo>
                  <a:pt x="0" y="2259780"/>
                </a:lnTo>
                <a:close/>
              </a:path>
            </a:pathLst>
          </a:custGeom>
          <a:solidFill>
            <a:schemeClr val="accent5"/>
          </a:solidFill>
        </p:spPr>
        <p:txBody>
          <a:bodyPr wrap="square" lIns="72000" tIns="72000" rIns="252000" bIns="216000" anchor="b">
            <a:noAutofit/>
          </a:bodyPr>
          <a:lstStyle>
            <a:lvl1pPr algn="r">
              <a:spcBef>
                <a:spcPts val="0"/>
              </a:spcBef>
              <a:defRPr sz="1200" b="0" baseline="0">
                <a:solidFill>
                  <a:schemeClr val="bg1"/>
                </a:solidFill>
              </a:defRPr>
            </a:lvl1pPr>
          </a:lstStyle>
          <a:p>
            <a:r>
              <a:rPr lang="de-DE" dirty="0"/>
              <a:t>Um das Hintergrundbild einzufügen, markieren Sie bitte den grauen</a:t>
            </a:r>
            <a:br>
              <a:rPr lang="de-DE" dirty="0"/>
            </a:br>
            <a:r>
              <a:rPr lang="de-DE" dirty="0"/>
              <a:t>Platzhalter und wählen dann ein Bild über den Reiter „Einfügen“, „Grafik“ </a:t>
            </a:r>
            <a:br>
              <a:rPr lang="de-DE" dirty="0"/>
            </a:br>
            <a:r>
              <a:rPr lang="de-DE" dirty="0"/>
              <a:t>aus. </a:t>
            </a:r>
            <a:r>
              <a:rPr lang="de-DE" noProof="0" dirty="0"/>
              <a:t>Bitte nach Einfügen des Bildes das Bild in den Hintergrund legen.</a:t>
            </a:r>
            <a:endParaRPr lang="de-DE" dirty="0"/>
          </a:p>
        </p:txBody>
      </p:sp>
      <p:sp>
        <p:nvSpPr>
          <p:cNvPr id="30" name="Rechteck 29"/>
          <p:cNvSpPr/>
          <p:nvPr userDrawn="1"/>
        </p:nvSpPr>
        <p:spPr>
          <a:xfrm>
            <a:off x="0" y="3715200"/>
            <a:ext cx="9144000" cy="1428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Textplatzhalter 30"/>
          <p:cNvSpPr>
            <a:spLocks noGrp="1"/>
          </p:cNvSpPr>
          <p:nvPr>
            <p:ph type="body" sz="quarter" idx="12" hasCustomPrompt="1"/>
          </p:nvPr>
        </p:nvSpPr>
        <p:spPr bwMode="gray">
          <a:xfrm>
            <a:off x="0" y="0"/>
            <a:ext cx="5961600" cy="3715200"/>
          </a:xfrm>
          <a:custGeom>
            <a:avLst/>
            <a:gdLst>
              <a:gd name="connsiteX0" fmla="*/ 0 w 5961600"/>
              <a:gd name="connsiteY0" fmla="*/ 0 h 3715200"/>
              <a:gd name="connsiteX1" fmla="*/ 5961600 w 5961600"/>
              <a:gd name="connsiteY1" fmla="*/ 0 h 3715200"/>
              <a:gd name="connsiteX2" fmla="*/ 3805736 w 5961600"/>
              <a:gd name="connsiteY2" fmla="*/ 3170662 h 3715200"/>
              <a:gd name="connsiteX3" fmla="*/ 2852125 w 5961600"/>
              <a:gd name="connsiteY3" fmla="*/ 3715200 h 3715200"/>
              <a:gd name="connsiteX4" fmla="*/ 2346960 w 5961600"/>
              <a:gd name="connsiteY4" fmla="*/ 3715200 h 3715200"/>
              <a:gd name="connsiteX5" fmla="*/ 2301240 w 5961600"/>
              <a:gd name="connsiteY5" fmla="*/ 3715200 h 3715200"/>
              <a:gd name="connsiteX6" fmla="*/ 1624358 w 5961600"/>
              <a:gd name="connsiteY6" fmla="*/ 3715200 h 3715200"/>
              <a:gd name="connsiteX7" fmla="*/ 1624358 w 5961600"/>
              <a:gd name="connsiteY7" fmla="*/ 3715200 h 3715200"/>
              <a:gd name="connsiteX8" fmla="*/ 1784351 w 5961600"/>
              <a:gd name="connsiteY8" fmla="*/ 3480152 h 3715200"/>
              <a:gd name="connsiteX9" fmla="*/ 1152128 w 5961600"/>
              <a:gd name="connsiteY9" fmla="*/ 3480152 h 3715200"/>
              <a:gd name="connsiteX10" fmla="*/ 1060429 w 5961600"/>
              <a:gd name="connsiteY10" fmla="*/ 3480152 h 3715200"/>
              <a:gd name="connsiteX11" fmla="*/ 1004494 w 5961600"/>
              <a:gd name="connsiteY11" fmla="*/ 3480152 h 3715200"/>
              <a:gd name="connsiteX12" fmla="*/ 80844 w 5961600"/>
              <a:gd name="connsiteY12" fmla="*/ 3480152 h 3715200"/>
              <a:gd name="connsiteX13" fmla="*/ 0 w 5961600"/>
              <a:gd name="connsiteY13" fmla="*/ 3480152 h 3715200"/>
              <a:gd name="connsiteX14" fmla="*/ 0 w 5961600"/>
              <a:gd name="connsiteY14" fmla="*/ 3473421 h 3715200"/>
              <a:gd name="connsiteX15" fmla="*/ 0 w 5961600"/>
              <a:gd name="connsiteY15" fmla="*/ 3428384 h 3715200"/>
              <a:gd name="connsiteX16" fmla="*/ 0 w 5961600"/>
              <a:gd name="connsiteY16" fmla="*/ 2922720 h 37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61600" h="3715200">
                <a:moveTo>
                  <a:pt x="0" y="0"/>
                </a:moveTo>
                <a:lnTo>
                  <a:pt x="5961600" y="0"/>
                </a:lnTo>
                <a:lnTo>
                  <a:pt x="3805736" y="3170662"/>
                </a:lnTo>
                <a:cubicBezTo>
                  <a:pt x="3551366" y="3526776"/>
                  <a:pt x="3192220" y="3711464"/>
                  <a:pt x="2852125" y="3715200"/>
                </a:cubicBezTo>
                <a:lnTo>
                  <a:pt x="2346960" y="3715200"/>
                </a:lnTo>
                <a:lnTo>
                  <a:pt x="2301240" y="3715200"/>
                </a:lnTo>
                <a:lnTo>
                  <a:pt x="1624358" y="3715200"/>
                </a:lnTo>
                <a:lnTo>
                  <a:pt x="1624358" y="3715200"/>
                </a:lnTo>
                <a:lnTo>
                  <a:pt x="1784351" y="3480152"/>
                </a:lnTo>
                <a:lnTo>
                  <a:pt x="1152128" y="3480152"/>
                </a:lnTo>
                <a:lnTo>
                  <a:pt x="1060429" y="3480152"/>
                </a:lnTo>
                <a:lnTo>
                  <a:pt x="1004494" y="3480152"/>
                </a:lnTo>
                <a:lnTo>
                  <a:pt x="80844" y="3480152"/>
                </a:lnTo>
                <a:lnTo>
                  <a:pt x="0" y="3480152"/>
                </a:lnTo>
                <a:lnTo>
                  <a:pt x="0" y="3473421"/>
                </a:lnTo>
                <a:lnTo>
                  <a:pt x="0" y="3428384"/>
                </a:lnTo>
                <a:lnTo>
                  <a:pt x="0" y="2922720"/>
                </a:lnTo>
                <a:close/>
              </a:path>
            </a:pathLst>
          </a:custGeom>
          <a:solidFill>
            <a:schemeClr val="bg1">
              <a:alpha val="85000"/>
            </a:schemeClr>
          </a:solidFill>
        </p:spPr>
        <p:txBody>
          <a:bodyPr wrap="square" lIns="360000" tIns="518400" rIns="1152000">
            <a:noAutofit/>
          </a:bodyPr>
          <a:lstStyle>
            <a:lvl1pPr algn="l" defTabSz="914400" rtl="0" eaLnBrk="1" latinLnBrk="0" hangingPunct="1">
              <a:lnSpc>
                <a:spcPct val="90000"/>
              </a:lnSpc>
              <a:spcBef>
                <a:spcPct val="0"/>
              </a:spcBef>
              <a:buNone/>
              <a:defRPr lang="de-DE" sz="3200" b="0" kern="1200" cap="all" baseline="0" dirty="0">
                <a:solidFill>
                  <a:schemeClr val="accent1"/>
                </a:solidFill>
                <a:latin typeface="+mj-lt"/>
                <a:ea typeface="+mj-ea"/>
                <a:cs typeface="+mj-cs"/>
              </a:defRPr>
            </a:lvl1pPr>
          </a:lstStyle>
          <a:p>
            <a:pPr lvl="0"/>
            <a:r>
              <a:rPr lang="de-DE" dirty="0"/>
              <a:t>Platzhalter für eine Finale Aussage </a:t>
            </a:r>
          </a:p>
        </p:txBody>
      </p:sp>
      <p:sp>
        <p:nvSpPr>
          <p:cNvPr id="32" name="Freihandform 31"/>
          <p:cNvSpPr>
            <a:spLocks noChangeAspect="1"/>
          </p:cNvSpPr>
          <p:nvPr userDrawn="1"/>
        </p:nvSpPr>
        <p:spPr bwMode="gray">
          <a:xfrm>
            <a:off x="0" y="3480152"/>
            <a:ext cx="1784351" cy="486000"/>
          </a:xfrm>
          <a:custGeom>
            <a:avLst/>
            <a:gdLst/>
            <a:ahLst/>
            <a:cxnLst/>
            <a:rect l="l" t="t" r="r" b="b"/>
            <a:pathLst>
              <a:path w="1784351" h="486000">
                <a:moveTo>
                  <a:pt x="0" y="0"/>
                </a:moveTo>
                <a:lnTo>
                  <a:pt x="80844" y="0"/>
                </a:lnTo>
                <a:lnTo>
                  <a:pt x="1004494" y="0"/>
                </a:lnTo>
                <a:lnTo>
                  <a:pt x="1060429" y="0"/>
                </a:lnTo>
                <a:lnTo>
                  <a:pt x="1152128" y="0"/>
                </a:lnTo>
                <a:lnTo>
                  <a:pt x="1784351" y="0"/>
                </a:lnTo>
                <a:lnTo>
                  <a:pt x="1503348" y="412825"/>
                </a:lnTo>
                <a:cubicBezTo>
                  <a:pt x="1472029" y="455546"/>
                  <a:pt x="1434432" y="484128"/>
                  <a:pt x="1374857" y="486000"/>
                </a:cubicBezTo>
                <a:lnTo>
                  <a:pt x="1152128" y="486000"/>
                </a:lnTo>
                <a:lnTo>
                  <a:pt x="1060429" y="486000"/>
                </a:lnTo>
                <a:lnTo>
                  <a:pt x="1004494" y="486000"/>
                </a:lnTo>
                <a:lnTo>
                  <a:pt x="80844" y="486000"/>
                </a:lnTo>
                <a:lnTo>
                  <a:pt x="0" y="486000"/>
                </a:lnTo>
                <a:close/>
              </a:path>
            </a:pathLst>
          </a:custGeom>
          <a:solidFill>
            <a:srgbClr val="E1001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de-DE" noProof="0" dirty="0">
              <a:solidFill>
                <a:srgbClr val="003063"/>
              </a:solidFill>
              <a:latin typeface="HamburgSans" panose="020B0503040000020003" pitchFamily="34" charset="0"/>
              <a:cs typeface="Arial" panose="020B0604020202020204" pitchFamily="34" charset="0"/>
            </a:endParaRPr>
          </a:p>
        </p:txBody>
      </p:sp>
      <p:sp>
        <p:nvSpPr>
          <p:cNvPr id="28" name="Textplatzhalter 3"/>
          <p:cNvSpPr>
            <a:spLocks noGrp="1"/>
          </p:cNvSpPr>
          <p:nvPr>
            <p:ph type="body" sz="quarter" idx="14" hasCustomPrompt="1"/>
          </p:nvPr>
        </p:nvSpPr>
        <p:spPr>
          <a:xfrm>
            <a:off x="4713810" y="3525428"/>
            <a:ext cx="4172056" cy="195814"/>
          </a:xfrm>
        </p:spPr>
        <p:txBody>
          <a:bodyPr tIns="36000" rIns="0" bIns="36000"/>
          <a:lstStyle>
            <a:lvl1pPr algn="r">
              <a:defRPr sz="800" b="0">
                <a:solidFill>
                  <a:schemeClr val="bg2"/>
                </a:solidFill>
              </a:defRPr>
            </a:lvl1pPr>
          </a:lstStyle>
          <a:p>
            <a:pPr lvl="0"/>
            <a:r>
              <a:rPr lang="de-DE" dirty="0"/>
              <a:t>Quellenangabe Fotonachweis</a:t>
            </a:r>
            <a:endParaRPr lang="en-GB" dirty="0"/>
          </a:p>
        </p:txBody>
      </p:sp>
      <p:pic>
        <p:nvPicPr>
          <p:cNvPr id="9" name="Grafik 8">
            <a:extLst>
              <a:ext uri="{FF2B5EF4-FFF2-40B4-BE49-F238E27FC236}">
                <a16:creationId xmlns:a16="http://schemas.microsoft.com/office/drawing/2014/main" id="{620F8698-EEEA-9D7A-F197-4E894B73CB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53091" y="4516438"/>
            <a:ext cx="2339333" cy="435600"/>
          </a:xfrm>
          <a:prstGeom prst="rect">
            <a:avLst/>
          </a:prstGeom>
        </p:spPr>
      </p:pic>
    </p:spTree>
    <p:extLst>
      <p:ext uri="{BB962C8B-B14F-4D97-AF65-F5344CB8AC3E}">
        <p14:creationId xmlns:p14="http://schemas.microsoft.com/office/powerpoint/2010/main" val="3591006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7EE9EE-00AB-4808-A980-B8351DDF017C}"/>
              </a:ext>
            </a:extLst>
          </p:cNvPr>
          <p:cNvSpPr>
            <a:spLocks noGrp="1"/>
          </p:cNvSpPr>
          <p:nvPr>
            <p:ph type="ctrTitle"/>
          </p:nvPr>
        </p:nvSpPr>
        <p:spPr>
          <a:xfrm>
            <a:off x="1143000" y="1385977"/>
            <a:ext cx="6858000" cy="1246495"/>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B7D4F392-2292-488E-B868-AA8EFF62E6C4}"/>
              </a:ext>
            </a:extLst>
          </p:cNvPr>
          <p:cNvSpPr>
            <a:spLocks noGrp="1"/>
          </p:cNvSpPr>
          <p:nvPr>
            <p:ph type="subTitle" idx="1"/>
          </p:nvPr>
        </p:nvSpPr>
        <p:spPr>
          <a:xfrm>
            <a:off x="1143000" y="2701528"/>
            <a:ext cx="6858000" cy="2769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2819CE53-49AA-4751-9002-AF419D6384C6}"/>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67560F60-88AB-48D7-8914-D1B51804438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477B28B-BA03-4A81-BC3D-9E62EF91916A}"/>
              </a:ext>
            </a:extLst>
          </p:cNvPr>
          <p:cNvSpPr>
            <a:spLocks noGrp="1"/>
          </p:cNvSpPr>
          <p:nvPr>
            <p:ph type="sldNum" sz="quarter" idx="12"/>
          </p:nvPr>
        </p:nvSpPr>
        <p:spPr/>
        <p:txBody>
          <a:bodyPr/>
          <a:lstStyle/>
          <a:p>
            <a:fld id="{CEFC4E5B-4BFF-45D2-ADAF-72CD79A11035}" type="slidenum">
              <a:rPr lang="de-DE" smtClean="0"/>
              <a:t>‹Nr.›</a:t>
            </a:fld>
            <a:endParaRPr lang="de-DE"/>
          </a:p>
        </p:txBody>
      </p:sp>
    </p:spTree>
    <p:extLst>
      <p:ext uri="{BB962C8B-B14F-4D97-AF65-F5344CB8AC3E}">
        <p14:creationId xmlns:p14="http://schemas.microsoft.com/office/powerpoint/2010/main" val="4244018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D57EE0-DBE7-4E4B-B9DD-153CDE3CD2A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60B77B-3F71-43EF-A7F3-79BD4E3C1552}"/>
              </a:ext>
            </a:extLst>
          </p:cNvPr>
          <p:cNvSpPr>
            <a:spLocks noGrp="1"/>
          </p:cNvSpPr>
          <p:nvPr>
            <p:ph sz="half" idx="1"/>
          </p:nvPr>
        </p:nvSpPr>
        <p:spPr>
          <a:xfrm>
            <a:off x="628650" y="1369219"/>
            <a:ext cx="3886200" cy="137473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C66F191-99CF-4CEA-A02C-8FE0C3CD64A8}"/>
              </a:ext>
            </a:extLst>
          </p:cNvPr>
          <p:cNvSpPr>
            <a:spLocks noGrp="1"/>
          </p:cNvSpPr>
          <p:nvPr>
            <p:ph sz="half" idx="2"/>
          </p:nvPr>
        </p:nvSpPr>
        <p:spPr>
          <a:xfrm>
            <a:off x="4629150" y="1369219"/>
            <a:ext cx="3886200" cy="137473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1DBE907-D56B-4187-A0AB-E954D8E212D1}"/>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4F72F206-814A-4E03-9880-3275915A8A6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71DF080-5DE3-4229-BD61-114CA5C3C1BF}"/>
              </a:ext>
            </a:extLst>
          </p:cNvPr>
          <p:cNvSpPr>
            <a:spLocks noGrp="1"/>
          </p:cNvSpPr>
          <p:nvPr>
            <p:ph type="sldNum" sz="quarter" idx="12"/>
          </p:nvPr>
        </p:nvSpPr>
        <p:spPr/>
        <p:txBody>
          <a:bodyPr/>
          <a:lstStyle/>
          <a:p>
            <a:fld id="{CEFC4E5B-4BFF-45D2-ADAF-72CD79A11035}" type="slidenum">
              <a:rPr lang="de-DE" smtClean="0"/>
              <a:t>‹Nr.›</a:t>
            </a:fld>
            <a:endParaRPr lang="de-DE"/>
          </a:p>
        </p:txBody>
      </p:sp>
    </p:spTree>
    <p:extLst>
      <p:ext uri="{BB962C8B-B14F-4D97-AF65-F5344CB8AC3E}">
        <p14:creationId xmlns:p14="http://schemas.microsoft.com/office/powerpoint/2010/main" val="4258872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0879B1-9F7F-4103-A80A-031857611D0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A633508-DB64-4DF8-A5F2-9E104A7CEB0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C5B773C-9DAC-48EC-9219-711188A264E5}"/>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BD1A4F5D-22D7-4868-9DEE-98B916973F1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FFDE289-9079-4A92-8590-7ED18A7AD5D3}"/>
              </a:ext>
            </a:extLst>
          </p:cNvPr>
          <p:cNvSpPr>
            <a:spLocks noGrp="1"/>
          </p:cNvSpPr>
          <p:nvPr>
            <p:ph type="sldNum" sz="quarter" idx="12"/>
          </p:nvPr>
        </p:nvSpPr>
        <p:spPr/>
        <p:txBody>
          <a:bodyPr/>
          <a:lstStyle/>
          <a:p>
            <a:fld id="{CEFC4E5B-4BFF-45D2-ADAF-72CD79A11035}" type="slidenum">
              <a:rPr lang="de-DE" smtClean="0"/>
              <a:t>‹Nr.›</a:t>
            </a:fld>
            <a:endParaRPr lang="de-DE"/>
          </a:p>
        </p:txBody>
      </p:sp>
    </p:spTree>
    <p:extLst>
      <p:ext uri="{BB962C8B-B14F-4D97-AF65-F5344CB8AC3E}">
        <p14:creationId xmlns:p14="http://schemas.microsoft.com/office/powerpoint/2010/main" val="285257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7" name="Rechteck 6"/>
          <p:cNvSpPr/>
          <p:nvPr userDrawn="1"/>
        </p:nvSpPr>
        <p:spPr>
          <a:xfrm>
            <a:off x="0" y="3996188"/>
            <a:ext cx="9144000" cy="1147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platzhalter 10"/>
          <p:cNvSpPr>
            <a:spLocks noGrp="1"/>
          </p:cNvSpPr>
          <p:nvPr>
            <p:ph type="body" sz="quarter" idx="10" hasCustomPrompt="1"/>
          </p:nvPr>
        </p:nvSpPr>
        <p:spPr>
          <a:xfrm>
            <a:off x="1979612" y="206438"/>
            <a:ext cx="6906253" cy="369332"/>
          </a:xfrm>
        </p:spPr>
        <p:txBody>
          <a:bodyPr/>
          <a:lstStyle>
            <a:lvl1pPr>
              <a:spcBef>
                <a:spcPts val="0"/>
              </a:spcBef>
              <a:defRPr sz="2400" b="0" cap="all" baseline="0">
                <a:solidFill>
                  <a:schemeClr val="accent1"/>
                </a:solidFill>
              </a:defRPr>
            </a:lvl1pPr>
          </a:lstStyle>
          <a:p>
            <a:pPr lvl="0"/>
            <a:r>
              <a:rPr lang="de-DE" dirty="0"/>
              <a:t>Agenda</a:t>
            </a:r>
          </a:p>
        </p:txBody>
      </p:sp>
      <p:sp>
        <p:nvSpPr>
          <p:cNvPr id="12" name="Textplatzhalter 17"/>
          <p:cNvSpPr>
            <a:spLocks noGrp="1"/>
          </p:cNvSpPr>
          <p:nvPr>
            <p:ph type="body" sz="quarter" idx="17" hasCustomPrompt="1"/>
          </p:nvPr>
        </p:nvSpPr>
        <p:spPr bwMode="gray">
          <a:xfrm>
            <a:off x="1979712" y="843558"/>
            <a:ext cx="360000" cy="360000"/>
          </a:xfrm>
          <a:prstGeom prst="ellipse">
            <a:avLst/>
          </a:prstGeom>
          <a:noFill/>
          <a:ln>
            <a:solidFill>
              <a:schemeClr val="accent5"/>
            </a:solidFill>
          </a:ln>
        </p:spPr>
        <p:txBody>
          <a:bodyPr wrap="none" anchor="ctr" anchorCtr="0">
            <a:noAutofit/>
          </a:bodyPr>
          <a:lstStyle>
            <a:lvl1pPr algn="ctr">
              <a:spcBef>
                <a:spcPts val="0"/>
              </a:spcBef>
              <a:defRPr sz="1400" cap="none" baseline="0">
                <a:solidFill>
                  <a:schemeClr val="accent5"/>
                </a:solidFill>
              </a:defRPr>
            </a:lvl1pPr>
            <a:lvl2pPr>
              <a:defRPr sz="1200"/>
            </a:lvl2pPr>
            <a:lvl3pPr>
              <a:defRPr sz="1200"/>
            </a:lvl3pPr>
            <a:lvl4pPr>
              <a:defRPr sz="1200"/>
            </a:lvl4pPr>
            <a:lvl5pPr>
              <a:defRPr sz="1200"/>
            </a:lvl5pPr>
          </a:lstStyle>
          <a:p>
            <a:pPr lvl="0"/>
            <a:r>
              <a:rPr lang="de-DE" dirty="0"/>
              <a:t>01</a:t>
            </a:r>
            <a:endParaRPr lang="en-US" dirty="0"/>
          </a:p>
        </p:txBody>
      </p:sp>
      <p:sp>
        <p:nvSpPr>
          <p:cNvPr id="13" name="Textplatzhalter 17"/>
          <p:cNvSpPr>
            <a:spLocks noGrp="1"/>
          </p:cNvSpPr>
          <p:nvPr>
            <p:ph type="body" sz="quarter" idx="18" hasCustomPrompt="1"/>
          </p:nvPr>
        </p:nvSpPr>
        <p:spPr bwMode="gray">
          <a:xfrm>
            <a:off x="1979712" y="1304409"/>
            <a:ext cx="360000" cy="360000"/>
          </a:xfrm>
          <a:prstGeom prst="ellipse">
            <a:avLst/>
          </a:prstGeom>
          <a:noFill/>
          <a:ln>
            <a:solidFill>
              <a:schemeClr val="accent5"/>
            </a:solidFill>
          </a:ln>
        </p:spPr>
        <p:txBody>
          <a:bodyPr wrap="none" anchor="ctr" anchorCtr="0">
            <a:noAutofit/>
          </a:bodyPr>
          <a:lstStyle>
            <a:lvl1pPr algn="ctr">
              <a:spcBef>
                <a:spcPts val="0"/>
              </a:spcBef>
              <a:defRPr sz="1400" cap="none" baseline="0">
                <a:solidFill>
                  <a:schemeClr val="accent5"/>
                </a:solidFill>
              </a:defRPr>
            </a:lvl1pPr>
            <a:lvl2pPr>
              <a:defRPr sz="1200"/>
            </a:lvl2pPr>
            <a:lvl3pPr>
              <a:defRPr sz="1200"/>
            </a:lvl3pPr>
            <a:lvl4pPr>
              <a:defRPr sz="1200"/>
            </a:lvl4pPr>
            <a:lvl5pPr>
              <a:defRPr sz="1200"/>
            </a:lvl5pPr>
          </a:lstStyle>
          <a:p>
            <a:pPr lvl="0"/>
            <a:r>
              <a:rPr lang="de-DE" dirty="0"/>
              <a:t>02</a:t>
            </a:r>
            <a:endParaRPr lang="en-US" dirty="0"/>
          </a:p>
        </p:txBody>
      </p:sp>
      <p:sp>
        <p:nvSpPr>
          <p:cNvPr id="14" name="Textplatzhalter 17"/>
          <p:cNvSpPr>
            <a:spLocks noGrp="1"/>
          </p:cNvSpPr>
          <p:nvPr>
            <p:ph type="body" sz="quarter" idx="19" hasCustomPrompt="1"/>
          </p:nvPr>
        </p:nvSpPr>
        <p:spPr bwMode="gray">
          <a:xfrm>
            <a:off x="1979712" y="1765260"/>
            <a:ext cx="360000" cy="360000"/>
          </a:xfrm>
          <a:prstGeom prst="ellipse">
            <a:avLst/>
          </a:prstGeom>
          <a:noFill/>
          <a:ln>
            <a:solidFill>
              <a:schemeClr val="accent5"/>
            </a:solidFill>
          </a:ln>
        </p:spPr>
        <p:txBody>
          <a:bodyPr wrap="none" anchor="ctr" anchorCtr="0">
            <a:noAutofit/>
          </a:bodyPr>
          <a:lstStyle>
            <a:lvl1pPr algn="ctr">
              <a:spcBef>
                <a:spcPts val="0"/>
              </a:spcBef>
              <a:defRPr sz="1400" cap="none" baseline="0">
                <a:solidFill>
                  <a:schemeClr val="accent5"/>
                </a:solidFill>
              </a:defRPr>
            </a:lvl1pPr>
            <a:lvl2pPr>
              <a:defRPr sz="1200"/>
            </a:lvl2pPr>
            <a:lvl3pPr>
              <a:defRPr sz="1200"/>
            </a:lvl3pPr>
            <a:lvl4pPr>
              <a:defRPr sz="1200"/>
            </a:lvl4pPr>
            <a:lvl5pPr>
              <a:defRPr sz="1200"/>
            </a:lvl5pPr>
          </a:lstStyle>
          <a:p>
            <a:pPr lvl="0"/>
            <a:r>
              <a:rPr lang="de-DE" dirty="0"/>
              <a:t>03</a:t>
            </a:r>
            <a:endParaRPr lang="en-US" dirty="0"/>
          </a:p>
        </p:txBody>
      </p:sp>
      <p:sp>
        <p:nvSpPr>
          <p:cNvPr id="15" name="Textplatzhalter 17"/>
          <p:cNvSpPr>
            <a:spLocks noGrp="1"/>
          </p:cNvSpPr>
          <p:nvPr>
            <p:ph type="body" sz="quarter" idx="20" hasCustomPrompt="1"/>
          </p:nvPr>
        </p:nvSpPr>
        <p:spPr bwMode="gray">
          <a:xfrm>
            <a:off x="1979712" y="2226111"/>
            <a:ext cx="360000" cy="360000"/>
          </a:xfrm>
          <a:prstGeom prst="ellipse">
            <a:avLst/>
          </a:prstGeom>
          <a:noFill/>
          <a:ln>
            <a:solidFill>
              <a:schemeClr val="accent5"/>
            </a:solidFill>
          </a:ln>
        </p:spPr>
        <p:txBody>
          <a:bodyPr wrap="none" anchor="ctr" anchorCtr="0">
            <a:noAutofit/>
          </a:bodyPr>
          <a:lstStyle>
            <a:lvl1pPr algn="ctr">
              <a:spcBef>
                <a:spcPts val="0"/>
              </a:spcBef>
              <a:defRPr sz="1400" cap="none" baseline="0">
                <a:solidFill>
                  <a:schemeClr val="accent5"/>
                </a:solidFill>
              </a:defRPr>
            </a:lvl1pPr>
            <a:lvl2pPr>
              <a:defRPr sz="1200"/>
            </a:lvl2pPr>
            <a:lvl3pPr>
              <a:defRPr sz="1200"/>
            </a:lvl3pPr>
            <a:lvl4pPr>
              <a:defRPr sz="1200"/>
            </a:lvl4pPr>
            <a:lvl5pPr>
              <a:defRPr sz="1200"/>
            </a:lvl5pPr>
          </a:lstStyle>
          <a:p>
            <a:pPr lvl="0"/>
            <a:r>
              <a:rPr lang="de-DE" dirty="0"/>
              <a:t>04</a:t>
            </a:r>
            <a:endParaRPr lang="en-US" dirty="0"/>
          </a:p>
        </p:txBody>
      </p:sp>
      <p:sp>
        <p:nvSpPr>
          <p:cNvPr id="16" name="Textplatzhalter 17"/>
          <p:cNvSpPr>
            <a:spLocks noGrp="1"/>
          </p:cNvSpPr>
          <p:nvPr>
            <p:ph type="body" sz="quarter" idx="21" hasCustomPrompt="1"/>
          </p:nvPr>
        </p:nvSpPr>
        <p:spPr bwMode="gray">
          <a:xfrm>
            <a:off x="1979712" y="2686962"/>
            <a:ext cx="360000" cy="360000"/>
          </a:xfrm>
          <a:prstGeom prst="ellipse">
            <a:avLst/>
          </a:prstGeom>
          <a:noFill/>
          <a:ln>
            <a:solidFill>
              <a:schemeClr val="accent5"/>
            </a:solidFill>
          </a:ln>
        </p:spPr>
        <p:txBody>
          <a:bodyPr wrap="none" anchor="ctr" anchorCtr="0">
            <a:noAutofit/>
          </a:bodyPr>
          <a:lstStyle>
            <a:lvl1pPr algn="ctr">
              <a:spcBef>
                <a:spcPts val="0"/>
              </a:spcBef>
              <a:defRPr sz="1400" cap="none" baseline="0">
                <a:solidFill>
                  <a:schemeClr val="accent5"/>
                </a:solidFill>
              </a:defRPr>
            </a:lvl1pPr>
            <a:lvl2pPr>
              <a:defRPr sz="1200"/>
            </a:lvl2pPr>
            <a:lvl3pPr>
              <a:defRPr sz="1200"/>
            </a:lvl3pPr>
            <a:lvl4pPr>
              <a:defRPr sz="1200"/>
            </a:lvl4pPr>
            <a:lvl5pPr>
              <a:defRPr sz="1200"/>
            </a:lvl5pPr>
          </a:lstStyle>
          <a:p>
            <a:pPr lvl="0"/>
            <a:r>
              <a:rPr lang="de-DE" dirty="0"/>
              <a:t>05</a:t>
            </a:r>
            <a:endParaRPr lang="en-US" dirty="0"/>
          </a:p>
        </p:txBody>
      </p:sp>
      <p:sp>
        <p:nvSpPr>
          <p:cNvPr id="17" name="Textplatzhalter 17"/>
          <p:cNvSpPr>
            <a:spLocks noGrp="1"/>
          </p:cNvSpPr>
          <p:nvPr>
            <p:ph type="body" sz="quarter" idx="22" hasCustomPrompt="1"/>
          </p:nvPr>
        </p:nvSpPr>
        <p:spPr bwMode="gray">
          <a:xfrm>
            <a:off x="1979712" y="3147814"/>
            <a:ext cx="360000" cy="360000"/>
          </a:xfrm>
          <a:prstGeom prst="ellipse">
            <a:avLst/>
          </a:prstGeom>
          <a:noFill/>
          <a:ln>
            <a:solidFill>
              <a:schemeClr val="accent5"/>
            </a:solidFill>
          </a:ln>
        </p:spPr>
        <p:txBody>
          <a:bodyPr wrap="none" anchor="ctr" anchorCtr="0">
            <a:noAutofit/>
          </a:bodyPr>
          <a:lstStyle>
            <a:lvl1pPr algn="ctr">
              <a:spcBef>
                <a:spcPts val="0"/>
              </a:spcBef>
              <a:defRPr sz="1400" cap="none" baseline="0">
                <a:solidFill>
                  <a:schemeClr val="accent5"/>
                </a:solidFill>
              </a:defRPr>
            </a:lvl1pPr>
            <a:lvl2pPr>
              <a:defRPr sz="1200"/>
            </a:lvl2pPr>
            <a:lvl3pPr>
              <a:defRPr sz="1200"/>
            </a:lvl3pPr>
            <a:lvl4pPr>
              <a:defRPr sz="1200"/>
            </a:lvl4pPr>
            <a:lvl5pPr>
              <a:defRPr sz="1200"/>
            </a:lvl5pPr>
          </a:lstStyle>
          <a:p>
            <a:pPr lvl="0"/>
            <a:r>
              <a:rPr lang="de-DE" dirty="0"/>
              <a:t>06</a:t>
            </a:r>
            <a:endParaRPr lang="en-US" dirty="0"/>
          </a:p>
        </p:txBody>
      </p:sp>
      <p:sp>
        <p:nvSpPr>
          <p:cNvPr id="18" name="Textplatzhalter 10"/>
          <p:cNvSpPr>
            <a:spLocks noGrp="1"/>
          </p:cNvSpPr>
          <p:nvPr>
            <p:ph type="body" sz="quarter" idx="23" hasCustomPrompt="1"/>
          </p:nvPr>
        </p:nvSpPr>
        <p:spPr>
          <a:xfrm>
            <a:off x="2447764" y="900448"/>
            <a:ext cx="6438102"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19" name="Textplatzhalter 10"/>
          <p:cNvSpPr>
            <a:spLocks noGrp="1"/>
          </p:cNvSpPr>
          <p:nvPr>
            <p:ph type="body" sz="quarter" idx="24" hasCustomPrompt="1"/>
          </p:nvPr>
        </p:nvSpPr>
        <p:spPr>
          <a:xfrm>
            <a:off x="2447764" y="1361299"/>
            <a:ext cx="6438102"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20" name="Textplatzhalter 10"/>
          <p:cNvSpPr>
            <a:spLocks noGrp="1"/>
          </p:cNvSpPr>
          <p:nvPr>
            <p:ph type="body" sz="quarter" idx="25" hasCustomPrompt="1"/>
          </p:nvPr>
        </p:nvSpPr>
        <p:spPr>
          <a:xfrm>
            <a:off x="2447764" y="1822150"/>
            <a:ext cx="6438102"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21" name="Textplatzhalter 10"/>
          <p:cNvSpPr>
            <a:spLocks noGrp="1"/>
          </p:cNvSpPr>
          <p:nvPr>
            <p:ph type="body" sz="quarter" idx="26" hasCustomPrompt="1"/>
          </p:nvPr>
        </p:nvSpPr>
        <p:spPr>
          <a:xfrm>
            <a:off x="2447764" y="2283001"/>
            <a:ext cx="6438102"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22" name="Textplatzhalter 10"/>
          <p:cNvSpPr>
            <a:spLocks noGrp="1"/>
          </p:cNvSpPr>
          <p:nvPr>
            <p:ph type="body" sz="quarter" idx="27" hasCustomPrompt="1"/>
          </p:nvPr>
        </p:nvSpPr>
        <p:spPr>
          <a:xfrm>
            <a:off x="2447764" y="2743852"/>
            <a:ext cx="6438102"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23" name="Textplatzhalter 10"/>
          <p:cNvSpPr>
            <a:spLocks noGrp="1"/>
          </p:cNvSpPr>
          <p:nvPr>
            <p:ph type="body" sz="quarter" idx="28" hasCustomPrompt="1"/>
          </p:nvPr>
        </p:nvSpPr>
        <p:spPr>
          <a:xfrm>
            <a:off x="2447764" y="3204704"/>
            <a:ext cx="6438102"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40" name="Freihandform 39"/>
          <p:cNvSpPr>
            <a:spLocks noChangeAspect="1"/>
          </p:cNvSpPr>
          <p:nvPr userDrawn="1"/>
        </p:nvSpPr>
        <p:spPr bwMode="gray">
          <a:xfrm>
            <a:off x="0" y="3746837"/>
            <a:ext cx="1784351" cy="486000"/>
          </a:xfrm>
          <a:custGeom>
            <a:avLst/>
            <a:gdLst/>
            <a:ahLst/>
            <a:cxnLst/>
            <a:rect l="l" t="t" r="r" b="b"/>
            <a:pathLst>
              <a:path w="1784351" h="486000">
                <a:moveTo>
                  <a:pt x="0" y="0"/>
                </a:moveTo>
                <a:lnTo>
                  <a:pt x="80844" y="0"/>
                </a:lnTo>
                <a:lnTo>
                  <a:pt x="1004494" y="0"/>
                </a:lnTo>
                <a:lnTo>
                  <a:pt x="1060429" y="0"/>
                </a:lnTo>
                <a:lnTo>
                  <a:pt x="1152128" y="0"/>
                </a:lnTo>
                <a:lnTo>
                  <a:pt x="1784351" y="0"/>
                </a:lnTo>
                <a:lnTo>
                  <a:pt x="1503348" y="412825"/>
                </a:lnTo>
                <a:cubicBezTo>
                  <a:pt x="1472029" y="455546"/>
                  <a:pt x="1434432" y="484128"/>
                  <a:pt x="1374857" y="486000"/>
                </a:cubicBezTo>
                <a:lnTo>
                  <a:pt x="1152128" y="486000"/>
                </a:lnTo>
                <a:lnTo>
                  <a:pt x="1060429" y="486000"/>
                </a:lnTo>
                <a:lnTo>
                  <a:pt x="1004494" y="486000"/>
                </a:lnTo>
                <a:lnTo>
                  <a:pt x="80844" y="486000"/>
                </a:lnTo>
                <a:lnTo>
                  <a:pt x="0" y="486000"/>
                </a:lnTo>
                <a:close/>
              </a:path>
            </a:pathLst>
          </a:custGeom>
          <a:solidFill>
            <a:srgbClr val="E1001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de-DE" noProof="0" dirty="0">
              <a:solidFill>
                <a:srgbClr val="003063"/>
              </a:solidFill>
              <a:latin typeface="HamburgSans" panose="020B0503040000020003" pitchFamily="34" charset="0"/>
              <a:cs typeface="Arial" panose="020B0604020202020204" pitchFamily="34" charset="0"/>
            </a:endParaRPr>
          </a:p>
        </p:txBody>
      </p:sp>
      <p:pic>
        <p:nvPicPr>
          <p:cNvPr id="24" name="Grafik 23">
            <a:extLst>
              <a:ext uri="{FF2B5EF4-FFF2-40B4-BE49-F238E27FC236}">
                <a16:creationId xmlns:a16="http://schemas.microsoft.com/office/drawing/2014/main" id="{8D7B3E84-42B5-D8F5-120B-FBBDFA02F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53091" y="4516438"/>
            <a:ext cx="2339333" cy="435600"/>
          </a:xfrm>
          <a:prstGeom prst="rect">
            <a:avLst/>
          </a:prstGeom>
        </p:spPr>
      </p:pic>
    </p:spTree>
    <p:extLst>
      <p:ext uri="{BB962C8B-B14F-4D97-AF65-F5344CB8AC3E}">
        <p14:creationId xmlns:p14="http://schemas.microsoft.com/office/powerpoint/2010/main" val="226059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39DD32E-8BF2-4121-97A7-8B0B2149194E}"/>
              </a:ext>
            </a:extLst>
          </p:cNvPr>
          <p:cNvSpPr>
            <a:spLocks noGrp="1"/>
          </p:cNvSpPr>
          <p:nvPr>
            <p:ph type="dt" sz="half" idx="10"/>
          </p:nvPr>
        </p:nvSpPr>
        <p:spPr/>
        <p:txBody>
          <a:bodyPr/>
          <a:lstStyle/>
          <a:p>
            <a:endParaRPr lang="de-DE"/>
          </a:p>
        </p:txBody>
      </p:sp>
      <p:sp>
        <p:nvSpPr>
          <p:cNvPr id="3" name="Fußzeilenplatzhalter 2">
            <a:extLst>
              <a:ext uri="{FF2B5EF4-FFF2-40B4-BE49-F238E27FC236}">
                <a16:creationId xmlns:a16="http://schemas.microsoft.com/office/drawing/2014/main" id="{FCD73AF2-684A-4884-9037-E8B45029726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DFF5D75-FD97-40BF-A2CA-350B3963F537}"/>
              </a:ext>
            </a:extLst>
          </p:cNvPr>
          <p:cNvSpPr>
            <a:spLocks noGrp="1"/>
          </p:cNvSpPr>
          <p:nvPr>
            <p:ph type="sldNum" sz="quarter" idx="12"/>
          </p:nvPr>
        </p:nvSpPr>
        <p:spPr/>
        <p:txBody>
          <a:bodyPr/>
          <a:lstStyle/>
          <a:p>
            <a:fld id="{CEFC4E5B-4BFF-45D2-ADAF-72CD79A11035}" type="slidenum">
              <a:rPr lang="de-DE" smtClean="0"/>
              <a:t>‹Nr.›</a:t>
            </a:fld>
            <a:endParaRPr lang="de-DE"/>
          </a:p>
        </p:txBody>
      </p:sp>
    </p:spTree>
    <p:extLst>
      <p:ext uri="{BB962C8B-B14F-4D97-AF65-F5344CB8AC3E}">
        <p14:creationId xmlns:p14="http://schemas.microsoft.com/office/powerpoint/2010/main" val="282669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mit vielen Punkten">
    <p:spTree>
      <p:nvGrpSpPr>
        <p:cNvPr id="1" name=""/>
        <p:cNvGrpSpPr/>
        <p:nvPr/>
      </p:nvGrpSpPr>
      <p:grpSpPr>
        <a:xfrm>
          <a:off x="0" y="0"/>
          <a:ext cx="0" cy="0"/>
          <a:chOff x="0" y="0"/>
          <a:chExt cx="0" cy="0"/>
        </a:xfrm>
      </p:grpSpPr>
      <p:sp>
        <p:nvSpPr>
          <p:cNvPr id="7" name="Rechteck 6"/>
          <p:cNvSpPr/>
          <p:nvPr userDrawn="1"/>
        </p:nvSpPr>
        <p:spPr>
          <a:xfrm>
            <a:off x="0" y="3996188"/>
            <a:ext cx="9144000" cy="1147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platzhalter 10"/>
          <p:cNvSpPr>
            <a:spLocks noGrp="1"/>
          </p:cNvSpPr>
          <p:nvPr>
            <p:ph type="body" sz="quarter" idx="10" hasCustomPrompt="1"/>
          </p:nvPr>
        </p:nvSpPr>
        <p:spPr>
          <a:xfrm>
            <a:off x="359532" y="206438"/>
            <a:ext cx="8526334" cy="369332"/>
          </a:xfrm>
        </p:spPr>
        <p:txBody>
          <a:bodyPr/>
          <a:lstStyle>
            <a:lvl1pPr>
              <a:spcBef>
                <a:spcPts val="0"/>
              </a:spcBef>
              <a:defRPr sz="2400" b="0" cap="all" baseline="0">
                <a:solidFill>
                  <a:schemeClr val="accent1"/>
                </a:solidFill>
              </a:defRPr>
            </a:lvl1pPr>
          </a:lstStyle>
          <a:p>
            <a:pPr lvl="0"/>
            <a:r>
              <a:rPr lang="de-DE" dirty="0"/>
              <a:t>Agenda</a:t>
            </a:r>
          </a:p>
        </p:txBody>
      </p:sp>
      <p:sp>
        <p:nvSpPr>
          <p:cNvPr id="12" name="Textplatzhalter 17"/>
          <p:cNvSpPr>
            <a:spLocks noGrp="1"/>
          </p:cNvSpPr>
          <p:nvPr>
            <p:ph type="body" sz="quarter" idx="17" hasCustomPrompt="1"/>
          </p:nvPr>
        </p:nvSpPr>
        <p:spPr bwMode="gray">
          <a:xfrm>
            <a:off x="359532" y="843558"/>
            <a:ext cx="360000" cy="360000"/>
          </a:xfrm>
          <a:prstGeom prst="ellipse">
            <a:avLst/>
          </a:prstGeom>
          <a:noFill/>
          <a:ln>
            <a:solidFill>
              <a:schemeClr val="accent5"/>
            </a:solidFill>
          </a:ln>
        </p:spPr>
        <p:txBody>
          <a:bodyPr vert="horz" wrap="none" lIns="0" tIns="0" rIns="0" bIns="0" rtlCol="0" anchor="ctr" anchorCtr="0">
            <a:noAutofit/>
          </a:bodyPr>
          <a:lstStyle>
            <a:lvl1pPr>
              <a:defRPr lang="en-US" sz="1400" dirty="0">
                <a:solidFill>
                  <a:schemeClr val="accent5"/>
                </a:solidFill>
              </a:defRPr>
            </a:lvl1pPr>
          </a:lstStyle>
          <a:p>
            <a:pPr lvl="0" algn="ctr">
              <a:spcBef>
                <a:spcPts val="0"/>
              </a:spcBef>
            </a:pPr>
            <a:r>
              <a:rPr lang="de-DE" dirty="0"/>
              <a:t>01</a:t>
            </a:r>
            <a:endParaRPr lang="en-US" dirty="0"/>
          </a:p>
        </p:txBody>
      </p:sp>
      <p:sp>
        <p:nvSpPr>
          <p:cNvPr id="13" name="Textplatzhalter 17"/>
          <p:cNvSpPr>
            <a:spLocks noGrp="1"/>
          </p:cNvSpPr>
          <p:nvPr>
            <p:ph type="body" sz="quarter" idx="18" hasCustomPrompt="1"/>
          </p:nvPr>
        </p:nvSpPr>
        <p:spPr bwMode="gray">
          <a:xfrm>
            <a:off x="359532" y="1304409"/>
            <a:ext cx="360000" cy="360000"/>
          </a:xfrm>
          <a:prstGeom prst="ellipse">
            <a:avLst/>
          </a:prstGeom>
          <a:noFill/>
          <a:ln>
            <a:solidFill>
              <a:schemeClr val="accent5"/>
            </a:solidFill>
          </a:ln>
        </p:spPr>
        <p:txBody>
          <a:bodyPr vert="horz" wrap="none" lIns="0" tIns="0" rIns="0" bIns="0" rtlCol="0" anchor="ctr" anchorCtr="0">
            <a:noAutofit/>
          </a:bodyPr>
          <a:lstStyle>
            <a:lvl1pPr>
              <a:defRPr lang="en-US" sz="1400" dirty="0">
                <a:solidFill>
                  <a:schemeClr val="accent5"/>
                </a:solidFill>
              </a:defRPr>
            </a:lvl1pPr>
          </a:lstStyle>
          <a:p>
            <a:pPr lvl="0" algn="ctr">
              <a:spcBef>
                <a:spcPts val="0"/>
              </a:spcBef>
            </a:pPr>
            <a:r>
              <a:rPr lang="de-DE" dirty="0"/>
              <a:t>02</a:t>
            </a:r>
            <a:endParaRPr lang="en-US" dirty="0"/>
          </a:p>
        </p:txBody>
      </p:sp>
      <p:sp>
        <p:nvSpPr>
          <p:cNvPr id="14" name="Textplatzhalter 17"/>
          <p:cNvSpPr>
            <a:spLocks noGrp="1"/>
          </p:cNvSpPr>
          <p:nvPr>
            <p:ph type="body" sz="quarter" idx="19" hasCustomPrompt="1"/>
          </p:nvPr>
        </p:nvSpPr>
        <p:spPr bwMode="gray">
          <a:xfrm>
            <a:off x="359532" y="1765260"/>
            <a:ext cx="360000" cy="360000"/>
          </a:xfrm>
          <a:prstGeom prst="ellipse">
            <a:avLst/>
          </a:prstGeom>
          <a:noFill/>
          <a:ln>
            <a:solidFill>
              <a:schemeClr val="accent5"/>
            </a:solidFill>
          </a:ln>
        </p:spPr>
        <p:txBody>
          <a:bodyPr vert="horz" wrap="none" lIns="0" tIns="0" rIns="0" bIns="0" rtlCol="0" anchor="ctr" anchorCtr="0">
            <a:noAutofit/>
          </a:bodyPr>
          <a:lstStyle>
            <a:lvl1pPr>
              <a:defRPr lang="en-US" sz="1400" dirty="0">
                <a:solidFill>
                  <a:schemeClr val="accent5"/>
                </a:solidFill>
              </a:defRPr>
            </a:lvl1pPr>
          </a:lstStyle>
          <a:p>
            <a:pPr lvl="0" algn="ctr">
              <a:spcBef>
                <a:spcPts val="0"/>
              </a:spcBef>
            </a:pPr>
            <a:r>
              <a:rPr lang="de-DE" dirty="0"/>
              <a:t>03</a:t>
            </a:r>
            <a:endParaRPr lang="en-US" dirty="0"/>
          </a:p>
        </p:txBody>
      </p:sp>
      <p:sp>
        <p:nvSpPr>
          <p:cNvPr id="15" name="Textplatzhalter 17"/>
          <p:cNvSpPr>
            <a:spLocks noGrp="1"/>
          </p:cNvSpPr>
          <p:nvPr>
            <p:ph type="body" sz="quarter" idx="20" hasCustomPrompt="1"/>
          </p:nvPr>
        </p:nvSpPr>
        <p:spPr bwMode="gray">
          <a:xfrm>
            <a:off x="359532" y="2226111"/>
            <a:ext cx="360000" cy="360000"/>
          </a:xfrm>
          <a:prstGeom prst="ellipse">
            <a:avLst/>
          </a:prstGeom>
          <a:noFill/>
          <a:ln>
            <a:solidFill>
              <a:schemeClr val="accent5"/>
            </a:solidFill>
          </a:ln>
        </p:spPr>
        <p:txBody>
          <a:bodyPr vert="horz" wrap="none" lIns="0" tIns="0" rIns="0" bIns="0" rtlCol="0" anchor="ctr" anchorCtr="0">
            <a:noAutofit/>
          </a:bodyPr>
          <a:lstStyle>
            <a:lvl1pPr>
              <a:defRPr lang="en-US" sz="1400" dirty="0">
                <a:solidFill>
                  <a:schemeClr val="accent5"/>
                </a:solidFill>
              </a:defRPr>
            </a:lvl1pPr>
          </a:lstStyle>
          <a:p>
            <a:pPr lvl="0" algn="ctr">
              <a:spcBef>
                <a:spcPts val="0"/>
              </a:spcBef>
            </a:pPr>
            <a:r>
              <a:rPr lang="de-DE" dirty="0"/>
              <a:t>04</a:t>
            </a:r>
            <a:endParaRPr lang="en-US" dirty="0"/>
          </a:p>
        </p:txBody>
      </p:sp>
      <p:sp>
        <p:nvSpPr>
          <p:cNvPr id="16" name="Textplatzhalter 17"/>
          <p:cNvSpPr>
            <a:spLocks noGrp="1"/>
          </p:cNvSpPr>
          <p:nvPr>
            <p:ph type="body" sz="quarter" idx="21" hasCustomPrompt="1"/>
          </p:nvPr>
        </p:nvSpPr>
        <p:spPr bwMode="gray">
          <a:xfrm>
            <a:off x="359532" y="2686962"/>
            <a:ext cx="360000" cy="360000"/>
          </a:xfrm>
          <a:prstGeom prst="ellipse">
            <a:avLst/>
          </a:prstGeom>
          <a:noFill/>
          <a:ln>
            <a:solidFill>
              <a:schemeClr val="accent5"/>
            </a:solidFill>
          </a:ln>
        </p:spPr>
        <p:txBody>
          <a:bodyPr vert="horz" wrap="none" lIns="0" tIns="0" rIns="0" bIns="0" rtlCol="0" anchor="ctr" anchorCtr="0">
            <a:noAutofit/>
          </a:bodyPr>
          <a:lstStyle>
            <a:lvl1pPr>
              <a:defRPr lang="en-US" sz="1400" dirty="0">
                <a:solidFill>
                  <a:schemeClr val="accent5"/>
                </a:solidFill>
              </a:defRPr>
            </a:lvl1pPr>
          </a:lstStyle>
          <a:p>
            <a:pPr lvl="0" algn="ctr">
              <a:spcBef>
                <a:spcPts val="0"/>
              </a:spcBef>
            </a:pPr>
            <a:r>
              <a:rPr lang="de-DE" dirty="0"/>
              <a:t>05</a:t>
            </a:r>
            <a:endParaRPr lang="en-US" dirty="0"/>
          </a:p>
        </p:txBody>
      </p:sp>
      <p:sp>
        <p:nvSpPr>
          <p:cNvPr id="17" name="Textplatzhalter 17"/>
          <p:cNvSpPr>
            <a:spLocks noGrp="1"/>
          </p:cNvSpPr>
          <p:nvPr>
            <p:ph type="body" sz="quarter" idx="22" hasCustomPrompt="1"/>
          </p:nvPr>
        </p:nvSpPr>
        <p:spPr bwMode="gray">
          <a:xfrm>
            <a:off x="359532" y="3147814"/>
            <a:ext cx="360000" cy="360000"/>
          </a:xfrm>
          <a:prstGeom prst="ellipse">
            <a:avLst/>
          </a:prstGeom>
          <a:noFill/>
          <a:ln>
            <a:solidFill>
              <a:schemeClr val="accent5"/>
            </a:solidFill>
          </a:ln>
        </p:spPr>
        <p:txBody>
          <a:bodyPr vert="horz" wrap="none" lIns="0" tIns="0" rIns="0" bIns="0" rtlCol="0" anchor="ctr" anchorCtr="0">
            <a:noAutofit/>
          </a:bodyPr>
          <a:lstStyle>
            <a:lvl1pPr>
              <a:defRPr lang="en-US" sz="1400" dirty="0">
                <a:solidFill>
                  <a:schemeClr val="accent5"/>
                </a:solidFill>
              </a:defRPr>
            </a:lvl1pPr>
          </a:lstStyle>
          <a:p>
            <a:pPr lvl="0" algn="ctr">
              <a:spcBef>
                <a:spcPts val="0"/>
              </a:spcBef>
            </a:pPr>
            <a:r>
              <a:rPr lang="de-DE" dirty="0"/>
              <a:t>06</a:t>
            </a:r>
            <a:endParaRPr lang="en-US" dirty="0"/>
          </a:p>
        </p:txBody>
      </p:sp>
      <p:sp>
        <p:nvSpPr>
          <p:cNvPr id="18" name="Textplatzhalter 10"/>
          <p:cNvSpPr>
            <a:spLocks noGrp="1"/>
          </p:cNvSpPr>
          <p:nvPr>
            <p:ph type="body" sz="quarter" idx="23" hasCustomPrompt="1"/>
          </p:nvPr>
        </p:nvSpPr>
        <p:spPr>
          <a:xfrm>
            <a:off x="827584" y="900448"/>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19" name="Textplatzhalter 10"/>
          <p:cNvSpPr>
            <a:spLocks noGrp="1"/>
          </p:cNvSpPr>
          <p:nvPr>
            <p:ph type="body" sz="quarter" idx="24" hasCustomPrompt="1"/>
          </p:nvPr>
        </p:nvSpPr>
        <p:spPr>
          <a:xfrm>
            <a:off x="827584" y="1361299"/>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20" name="Textplatzhalter 10"/>
          <p:cNvSpPr>
            <a:spLocks noGrp="1"/>
          </p:cNvSpPr>
          <p:nvPr>
            <p:ph type="body" sz="quarter" idx="25" hasCustomPrompt="1"/>
          </p:nvPr>
        </p:nvSpPr>
        <p:spPr>
          <a:xfrm>
            <a:off x="827584" y="1822150"/>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21" name="Textplatzhalter 10"/>
          <p:cNvSpPr>
            <a:spLocks noGrp="1"/>
          </p:cNvSpPr>
          <p:nvPr>
            <p:ph type="body" sz="quarter" idx="26" hasCustomPrompt="1"/>
          </p:nvPr>
        </p:nvSpPr>
        <p:spPr>
          <a:xfrm>
            <a:off x="827584" y="2283001"/>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22" name="Textplatzhalter 10"/>
          <p:cNvSpPr>
            <a:spLocks noGrp="1"/>
          </p:cNvSpPr>
          <p:nvPr>
            <p:ph type="body" sz="quarter" idx="27" hasCustomPrompt="1"/>
          </p:nvPr>
        </p:nvSpPr>
        <p:spPr>
          <a:xfrm>
            <a:off x="827584" y="2743852"/>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23" name="Textplatzhalter 10"/>
          <p:cNvSpPr>
            <a:spLocks noGrp="1"/>
          </p:cNvSpPr>
          <p:nvPr>
            <p:ph type="body" sz="quarter" idx="28" hasCustomPrompt="1"/>
          </p:nvPr>
        </p:nvSpPr>
        <p:spPr>
          <a:xfrm>
            <a:off x="827584" y="3204704"/>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24" name="Textplatzhalter 17"/>
          <p:cNvSpPr>
            <a:spLocks noGrp="1"/>
          </p:cNvSpPr>
          <p:nvPr>
            <p:ph type="body" sz="quarter" idx="29" hasCustomPrompt="1"/>
          </p:nvPr>
        </p:nvSpPr>
        <p:spPr bwMode="gray">
          <a:xfrm>
            <a:off x="4709910" y="843558"/>
            <a:ext cx="360000" cy="360000"/>
          </a:xfrm>
          <a:prstGeom prst="ellipse">
            <a:avLst/>
          </a:prstGeom>
          <a:noFill/>
          <a:ln>
            <a:solidFill>
              <a:schemeClr val="accent5"/>
            </a:solidFill>
          </a:ln>
        </p:spPr>
        <p:txBody>
          <a:bodyPr vert="horz" wrap="none" lIns="0" tIns="0" rIns="0" bIns="0" rtlCol="0" anchor="ctr" anchorCtr="0">
            <a:noAutofit/>
          </a:bodyPr>
          <a:lstStyle>
            <a:lvl1pPr>
              <a:defRPr lang="en-US" sz="1400" dirty="0">
                <a:solidFill>
                  <a:schemeClr val="accent5"/>
                </a:solidFill>
              </a:defRPr>
            </a:lvl1pPr>
          </a:lstStyle>
          <a:p>
            <a:pPr lvl="0" algn="ctr">
              <a:spcBef>
                <a:spcPts val="0"/>
              </a:spcBef>
            </a:pPr>
            <a:r>
              <a:rPr lang="de-DE" dirty="0"/>
              <a:t>07</a:t>
            </a:r>
            <a:endParaRPr lang="en-US" dirty="0"/>
          </a:p>
        </p:txBody>
      </p:sp>
      <p:sp>
        <p:nvSpPr>
          <p:cNvPr id="25" name="Textplatzhalter 17"/>
          <p:cNvSpPr>
            <a:spLocks noGrp="1"/>
          </p:cNvSpPr>
          <p:nvPr>
            <p:ph type="body" sz="quarter" idx="30" hasCustomPrompt="1"/>
          </p:nvPr>
        </p:nvSpPr>
        <p:spPr bwMode="gray">
          <a:xfrm>
            <a:off x="4709910" y="1304409"/>
            <a:ext cx="360000" cy="360000"/>
          </a:xfrm>
          <a:prstGeom prst="ellipse">
            <a:avLst/>
          </a:prstGeom>
          <a:noFill/>
          <a:ln>
            <a:solidFill>
              <a:schemeClr val="accent5"/>
            </a:solidFill>
          </a:ln>
        </p:spPr>
        <p:txBody>
          <a:bodyPr vert="horz" wrap="none" lIns="0" tIns="0" rIns="0" bIns="0" rtlCol="0" anchor="ctr" anchorCtr="0">
            <a:noAutofit/>
          </a:bodyPr>
          <a:lstStyle>
            <a:lvl1pPr>
              <a:defRPr lang="en-US" sz="1400" dirty="0">
                <a:solidFill>
                  <a:schemeClr val="accent5"/>
                </a:solidFill>
              </a:defRPr>
            </a:lvl1pPr>
          </a:lstStyle>
          <a:p>
            <a:pPr lvl="0" algn="ctr">
              <a:spcBef>
                <a:spcPts val="0"/>
              </a:spcBef>
            </a:pPr>
            <a:r>
              <a:rPr lang="de-DE" dirty="0"/>
              <a:t>08</a:t>
            </a:r>
            <a:endParaRPr lang="en-US" dirty="0"/>
          </a:p>
        </p:txBody>
      </p:sp>
      <p:sp>
        <p:nvSpPr>
          <p:cNvPr id="26" name="Textplatzhalter 17"/>
          <p:cNvSpPr>
            <a:spLocks noGrp="1"/>
          </p:cNvSpPr>
          <p:nvPr>
            <p:ph type="body" sz="quarter" idx="31" hasCustomPrompt="1"/>
          </p:nvPr>
        </p:nvSpPr>
        <p:spPr bwMode="gray">
          <a:xfrm>
            <a:off x="4709910" y="1765260"/>
            <a:ext cx="360000" cy="360000"/>
          </a:xfrm>
          <a:prstGeom prst="ellipse">
            <a:avLst/>
          </a:prstGeom>
          <a:noFill/>
          <a:ln>
            <a:solidFill>
              <a:schemeClr val="accent5"/>
            </a:solidFill>
          </a:ln>
        </p:spPr>
        <p:txBody>
          <a:bodyPr vert="horz" wrap="none" lIns="0" tIns="0" rIns="0" bIns="0" rtlCol="0" anchor="ctr" anchorCtr="0">
            <a:noAutofit/>
          </a:bodyPr>
          <a:lstStyle>
            <a:lvl1pPr>
              <a:defRPr lang="en-US" sz="1400" dirty="0">
                <a:solidFill>
                  <a:schemeClr val="accent5"/>
                </a:solidFill>
              </a:defRPr>
            </a:lvl1pPr>
          </a:lstStyle>
          <a:p>
            <a:pPr lvl="0" algn="ctr">
              <a:spcBef>
                <a:spcPts val="0"/>
              </a:spcBef>
            </a:pPr>
            <a:r>
              <a:rPr lang="de-DE" dirty="0"/>
              <a:t>09</a:t>
            </a:r>
            <a:endParaRPr lang="en-US" dirty="0"/>
          </a:p>
        </p:txBody>
      </p:sp>
      <p:sp>
        <p:nvSpPr>
          <p:cNvPr id="27" name="Textplatzhalter 17"/>
          <p:cNvSpPr>
            <a:spLocks noGrp="1"/>
          </p:cNvSpPr>
          <p:nvPr>
            <p:ph type="body" sz="quarter" idx="32" hasCustomPrompt="1"/>
          </p:nvPr>
        </p:nvSpPr>
        <p:spPr bwMode="gray">
          <a:xfrm>
            <a:off x="4709910" y="2226111"/>
            <a:ext cx="360000" cy="360000"/>
          </a:xfrm>
          <a:prstGeom prst="ellipse">
            <a:avLst/>
          </a:prstGeom>
          <a:noFill/>
          <a:ln>
            <a:solidFill>
              <a:schemeClr val="accent5"/>
            </a:solidFill>
          </a:ln>
        </p:spPr>
        <p:txBody>
          <a:bodyPr vert="horz" wrap="none" lIns="0" tIns="0" rIns="0" bIns="0" rtlCol="0" anchor="ctr" anchorCtr="0">
            <a:noAutofit/>
          </a:bodyPr>
          <a:lstStyle>
            <a:lvl1pPr>
              <a:defRPr lang="en-US" sz="1400" dirty="0">
                <a:solidFill>
                  <a:schemeClr val="accent5"/>
                </a:solidFill>
              </a:defRPr>
            </a:lvl1pPr>
          </a:lstStyle>
          <a:p>
            <a:pPr lvl="0" algn="ctr">
              <a:spcBef>
                <a:spcPts val="0"/>
              </a:spcBef>
            </a:pPr>
            <a:r>
              <a:rPr lang="de-DE" dirty="0"/>
              <a:t>10</a:t>
            </a:r>
            <a:endParaRPr lang="en-US" dirty="0"/>
          </a:p>
        </p:txBody>
      </p:sp>
      <p:sp>
        <p:nvSpPr>
          <p:cNvPr id="28" name="Textplatzhalter 17"/>
          <p:cNvSpPr>
            <a:spLocks noGrp="1"/>
          </p:cNvSpPr>
          <p:nvPr>
            <p:ph type="body" sz="quarter" idx="33" hasCustomPrompt="1"/>
          </p:nvPr>
        </p:nvSpPr>
        <p:spPr bwMode="gray">
          <a:xfrm>
            <a:off x="4709910" y="2686962"/>
            <a:ext cx="360000" cy="360000"/>
          </a:xfrm>
          <a:prstGeom prst="ellipse">
            <a:avLst/>
          </a:prstGeom>
          <a:noFill/>
          <a:ln>
            <a:solidFill>
              <a:schemeClr val="accent5"/>
            </a:solidFill>
          </a:ln>
        </p:spPr>
        <p:txBody>
          <a:bodyPr vert="horz" wrap="none" lIns="0" tIns="0" rIns="0" bIns="0" rtlCol="0" anchor="ctr" anchorCtr="0">
            <a:noAutofit/>
          </a:bodyPr>
          <a:lstStyle>
            <a:lvl1pPr>
              <a:defRPr lang="en-US" sz="1400" dirty="0">
                <a:solidFill>
                  <a:schemeClr val="accent5"/>
                </a:solidFill>
              </a:defRPr>
            </a:lvl1pPr>
          </a:lstStyle>
          <a:p>
            <a:pPr lvl="0" algn="ctr">
              <a:spcBef>
                <a:spcPts val="0"/>
              </a:spcBef>
            </a:pPr>
            <a:r>
              <a:rPr lang="de-DE" dirty="0"/>
              <a:t>11</a:t>
            </a:r>
            <a:endParaRPr lang="en-US" dirty="0"/>
          </a:p>
        </p:txBody>
      </p:sp>
      <p:sp>
        <p:nvSpPr>
          <p:cNvPr id="29" name="Textplatzhalter 17"/>
          <p:cNvSpPr>
            <a:spLocks noGrp="1"/>
          </p:cNvSpPr>
          <p:nvPr>
            <p:ph type="body" sz="quarter" idx="34" hasCustomPrompt="1"/>
          </p:nvPr>
        </p:nvSpPr>
        <p:spPr bwMode="gray">
          <a:xfrm>
            <a:off x="4709910" y="3147814"/>
            <a:ext cx="360000" cy="360000"/>
          </a:xfrm>
          <a:prstGeom prst="ellipse">
            <a:avLst/>
          </a:prstGeom>
          <a:noFill/>
          <a:ln>
            <a:solidFill>
              <a:schemeClr val="accent5"/>
            </a:solidFill>
          </a:ln>
        </p:spPr>
        <p:txBody>
          <a:bodyPr vert="horz" wrap="none" lIns="0" tIns="0" rIns="0" bIns="0" rtlCol="0" anchor="ctr" anchorCtr="0">
            <a:noAutofit/>
          </a:bodyPr>
          <a:lstStyle>
            <a:lvl1pPr>
              <a:defRPr lang="en-US" sz="1400" dirty="0">
                <a:solidFill>
                  <a:schemeClr val="accent5"/>
                </a:solidFill>
              </a:defRPr>
            </a:lvl1pPr>
          </a:lstStyle>
          <a:p>
            <a:pPr lvl="0" algn="ctr">
              <a:spcBef>
                <a:spcPts val="0"/>
              </a:spcBef>
            </a:pPr>
            <a:r>
              <a:rPr lang="de-DE" dirty="0"/>
              <a:t>12</a:t>
            </a:r>
            <a:endParaRPr lang="en-US" dirty="0"/>
          </a:p>
        </p:txBody>
      </p:sp>
      <p:sp>
        <p:nvSpPr>
          <p:cNvPr id="30" name="Textplatzhalter 10"/>
          <p:cNvSpPr>
            <a:spLocks noGrp="1"/>
          </p:cNvSpPr>
          <p:nvPr>
            <p:ph type="body" sz="quarter" idx="35" hasCustomPrompt="1"/>
          </p:nvPr>
        </p:nvSpPr>
        <p:spPr>
          <a:xfrm>
            <a:off x="5177962" y="900448"/>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31" name="Textplatzhalter 10"/>
          <p:cNvSpPr>
            <a:spLocks noGrp="1"/>
          </p:cNvSpPr>
          <p:nvPr>
            <p:ph type="body" sz="quarter" idx="36" hasCustomPrompt="1"/>
          </p:nvPr>
        </p:nvSpPr>
        <p:spPr>
          <a:xfrm>
            <a:off x="5177962" y="1361299"/>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32" name="Textplatzhalter 10"/>
          <p:cNvSpPr>
            <a:spLocks noGrp="1"/>
          </p:cNvSpPr>
          <p:nvPr>
            <p:ph type="body" sz="quarter" idx="37" hasCustomPrompt="1"/>
          </p:nvPr>
        </p:nvSpPr>
        <p:spPr>
          <a:xfrm>
            <a:off x="5177962" y="1822150"/>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33" name="Textplatzhalter 10"/>
          <p:cNvSpPr>
            <a:spLocks noGrp="1"/>
          </p:cNvSpPr>
          <p:nvPr>
            <p:ph type="body" sz="quarter" idx="38" hasCustomPrompt="1"/>
          </p:nvPr>
        </p:nvSpPr>
        <p:spPr>
          <a:xfrm>
            <a:off x="5177962" y="2283001"/>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34" name="Textplatzhalter 10"/>
          <p:cNvSpPr>
            <a:spLocks noGrp="1"/>
          </p:cNvSpPr>
          <p:nvPr>
            <p:ph type="body" sz="quarter" idx="39" hasCustomPrompt="1"/>
          </p:nvPr>
        </p:nvSpPr>
        <p:spPr>
          <a:xfrm>
            <a:off x="5177962" y="2743852"/>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35" name="Textplatzhalter 10"/>
          <p:cNvSpPr>
            <a:spLocks noGrp="1"/>
          </p:cNvSpPr>
          <p:nvPr>
            <p:ph type="body" sz="quarter" idx="40" hasCustomPrompt="1"/>
          </p:nvPr>
        </p:nvSpPr>
        <p:spPr>
          <a:xfrm>
            <a:off x="5177962" y="3204704"/>
            <a:ext cx="3707904" cy="246221"/>
          </a:xfrm>
        </p:spPr>
        <p:txBody>
          <a:bodyPr anchor="ctr" anchorCtr="0"/>
          <a:lstStyle>
            <a:lvl1pPr>
              <a:spcBef>
                <a:spcPts val="0"/>
              </a:spcBef>
              <a:defRPr sz="1600" b="0" cap="none" baseline="0">
                <a:solidFill>
                  <a:schemeClr val="accent1"/>
                </a:solidFill>
              </a:defRPr>
            </a:lvl1pPr>
          </a:lstStyle>
          <a:p>
            <a:pPr lvl="0"/>
            <a:r>
              <a:rPr lang="de-DE" dirty="0"/>
              <a:t>Platzhalter für einen </a:t>
            </a:r>
            <a:r>
              <a:rPr lang="de-DE" dirty="0" err="1"/>
              <a:t>Agendapunkt</a:t>
            </a:r>
            <a:endParaRPr lang="de-DE" dirty="0"/>
          </a:p>
        </p:txBody>
      </p:sp>
      <p:sp>
        <p:nvSpPr>
          <p:cNvPr id="52" name="Freihandform 51"/>
          <p:cNvSpPr>
            <a:spLocks noChangeAspect="1"/>
          </p:cNvSpPr>
          <p:nvPr userDrawn="1"/>
        </p:nvSpPr>
        <p:spPr bwMode="gray">
          <a:xfrm>
            <a:off x="0" y="3746837"/>
            <a:ext cx="1784351" cy="486000"/>
          </a:xfrm>
          <a:custGeom>
            <a:avLst/>
            <a:gdLst/>
            <a:ahLst/>
            <a:cxnLst/>
            <a:rect l="l" t="t" r="r" b="b"/>
            <a:pathLst>
              <a:path w="1784351" h="486000">
                <a:moveTo>
                  <a:pt x="0" y="0"/>
                </a:moveTo>
                <a:lnTo>
                  <a:pt x="80844" y="0"/>
                </a:lnTo>
                <a:lnTo>
                  <a:pt x="1004494" y="0"/>
                </a:lnTo>
                <a:lnTo>
                  <a:pt x="1060429" y="0"/>
                </a:lnTo>
                <a:lnTo>
                  <a:pt x="1152128" y="0"/>
                </a:lnTo>
                <a:lnTo>
                  <a:pt x="1784351" y="0"/>
                </a:lnTo>
                <a:lnTo>
                  <a:pt x="1503348" y="412825"/>
                </a:lnTo>
                <a:cubicBezTo>
                  <a:pt x="1472029" y="455546"/>
                  <a:pt x="1434432" y="484128"/>
                  <a:pt x="1374857" y="486000"/>
                </a:cubicBezTo>
                <a:lnTo>
                  <a:pt x="1152128" y="486000"/>
                </a:lnTo>
                <a:lnTo>
                  <a:pt x="1060429" y="486000"/>
                </a:lnTo>
                <a:lnTo>
                  <a:pt x="1004494" y="486000"/>
                </a:lnTo>
                <a:lnTo>
                  <a:pt x="80844" y="486000"/>
                </a:lnTo>
                <a:lnTo>
                  <a:pt x="0" y="486000"/>
                </a:lnTo>
                <a:close/>
              </a:path>
            </a:pathLst>
          </a:custGeom>
          <a:solidFill>
            <a:srgbClr val="E1001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de-DE" noProof="0" dirty="0">
              <a:solidFill>
                <a:srgbClr val="003063"/>
              </a:solidFill>
              <a:latin typeface="HamburgSans" panose="020B0503040000020003" pitchFamily="34" charset="0"/>
              <a:cs typeface="Arial" panose="020B0604020202020204" pitchFamily="34" charset="0"/>
            </a:endParaRPr>
          </a:p>
        </p:txBody>
      </p:sp>
      <p:pic>
        <p:nvPicPr>
          <p:cNvPr id="37" name="Grafik 36">
            <a:extLst>
              <a:ext uri="{FF2B5EF4-FFF2-40B4-BE49-F238E27FC236}">
                <a16:creationId xmlns:a16="http://schemas.microsoft.com/office/drawing/2014/main" id="{E6172410-EC23-9263-5A02-6571B2F6F1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53091" y="4516438"/>
            <a:ext cx="2339333" cy="435600"/>
          </a:xfrm>
          <a:prstGeom prst="rect">
            <a:avLst/>
          </a:prstGeom>
        </p:spPr>
      </p:pic>
    </p:spTree>
    <p:extLst>
      <p:ext uri="{BB962C8B-B14F-4D97-AF65-F5344CB8AC3E}">
        <p14:creationId xmlns:p14="http://schemas.microsoft.com/office/powerpoint/2010/main" val="305397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folie">
    <p:spTree>
      <p:nvGrpSpPr>
        <p:cNvPr id="1" name=""/>
        <p:cNvGrpSpPr/>
        <p:nvPr/>
      </p:nvGrpSpPr>
      <p:grpSpPr>
        <a:xfrm>
          <a:off x="0" y="0"/>
          <a:ext cx="0" cy="0"/>
          <a:chOff x="0" y="0"/>
          <a:chExt cx="0" cy="0"/>
        </a:xfrm>
      </p:grpSpPr>
      <p:sp>
        <p:nvSpPr>
          <p:cNvPr id="12" name="Textplatzhalter 17"/>
          <p:cNvSpPr>
            <a:spLocks noGrp="1"/>
          </p:cNvSpPr>
          <p:nvPr>
            <p:ph type="body" sz="quarter" idx="17" hasCustomPrompt="1"/>
          </p:nvPr>
        </p:nvSpPr>
        <p:spPr bwMode="gray">
          <a:xfrm>
            <a:off x="5904148" y="1138204"/>
            <a:ext cx="2981718" cy="2981718"/>
          </a:xfrm>
          <a:prstGeom prst="ellipse">
            <a:avLst/>
          </a:prstGeom>
          <a:noFill/>
          <a:ln w="25400">
            <a:noFill/>
          </a:ln>
        </p:spPr>
        <p:txBody>
          <a:bodyPr wrap="none" anchor="ctr" anchorCtr="0">
            <a:noAutofit/>
          </a:bodyPr>
          <a:lstStyle>
            <a:lvl1pPr algn="ctr">
              <a:spcBef>
                <a:spcPts val="0"/>
              </a:spcBef>
              <a:defRPr sz="11500" cap="none" baseline="0">
                <a:solidFill>
                  <a:srgbClr val="E10019"/>
                </a:solidFill>
              </a:defRPr>
            </a:lvl1pPr>
            <a:lvl2pPr>
              <a:defRPr sz="1200"/>
            </a:lvl2pPr>
            <a:lvl3pPr>
              <a:defRPr sz="1200"/>
            </a:lvl3pPr>
            <a:lvl4pPr>
              <a:defRPr sz="1200"/>
            </a:lvl4pPr>
            <a:lvl5pPr>
              <a:defRPr sz="1200"/>
            </a:lvl5pPr>
          </a:lstStyle>
          <a:p>
            <a:pPr lvl="0"/>
            <a:r>
              <a:rPr lang="de-DE" dirty="0"/>
              <a:t>0x</a:t>
            </a:r>
            <a:endParaRPr lang="en-US" dirty="0"/>
          </a:p>
        </p:txBody>
      </p:sp>
      <p:sp>
        <p:nvSpPr>
          <p:cNvPr id="24" name="Textplatzhalter 10"/>
          <p:cNvSpPr>
            <a:spLocks noGrp="1"/>
          </p:cNvSpPr>
          <p:nvPr>
            <p:ph type="body" sz="quarter" idx="23" hasCustomPrompt="1"/>
          </p:nvPr>
        </p:nvSpPr>
        <p:spPr>
          <a:xfrm>
            <a:off x="358775" y="1599642"/>
            <a:ext cx="5041317" cy="923330"/>
          </a:xfrm>
        </p:spPr>
        <p:txBody>
          <a:bodyPr anchor="ctr" anchorCtr="0"/>
          <a:lstStyle>
            <a:lvl1pPr>
              <a:spcBef>
                <a:spcPts val="0"/>
              </a:spcBef>
              <a:defRPr sz="3000" b="0" cap="all" baseline="0">
                <a:solidFill>
                  <a:schemeClr val="accent1"/>
                </a:solidFill>
              </a:defRPr>
            </a:lvl1pPr>
          </a:lstStyle>
          <a:p>
            <a:pPr lvl="0"/>
            <a:r>
              <a:rPr lang="de-DE" dirty="0"/>
              <a:t>Platzhalter für einen </a:t>
            </a:r>
            <a:r>
              <a:rPr lang="de-DE" dirty="0" err="1"/>
              <a:t>Agendapunkt</a:t>
            </a:r>
            <a:endParaRPr lang="de-DE" dirty="0"/>
          </a:p>
        </p:txBody>
      </p:sp>
      <p:sp>
        <p:nvSpPr>
          <p:cNvPr id="7" name="Rechteck 6"/>
          <p:cNvSpPr/>
          <p:nvPr userDrawn="1"/>
        </p:nvSpPr>
        <p:spPr>
          <a:xfrm>
            <a:off x="0" y="3996188"/>
            <a:ext cx="9144000" cy="11473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Freihandform 27"/>
          <p:cNvSpPr>
            <a:spLocks noChangeAspect="1"/>
          </p:cNvSpPr>
          <p:nvPr userDrawn="1"/>
        </p:nvSpPr>
        <p:spPr bwMode="gray">
          <a:xfrm>
            <a:off x="0" y="3746837"/>
            <a:ext cx="1784351" cy="486000"/>
          </a:xfrm>
          <a:custGeom>
            <a:avLst/>
            <a:gdLst/>
            <a:ahLst/>
            <a:cxnLst/>
            <a:rect l="l" t="t" r="r" b="b"/>
            <a:pathLst>
              <a:path w="1784351" h="486000">
                <a:moveTo>
                  <a:pt x="0" y="0"/>
                </a:moveTo>
                <a:lnTo>
                  <a:pt x="80844" y="0"/>
                </a:lnTo>
                <a:lnTo>
                  <a:pt x="1004494" y="0"/>
                </a:lnTo>
                <a:lnTo>
                  <a:pt x="1060429" y="0"/>
                </a:lnTo>
                <a:lnTo>
                  <a:pt x="1152128" y="0"/>
                </a:lnTo>
                <a:lnTo>
                  <a:pt x="1784351" y="0"/>
                </a:lnTo>
                <a:lnTo>
                  <a:pt x="1503348" y="412825"/>
                </a:lnTo>
                <a:cubicBezTo>
                  <a:pt x="1472029" y="455546"/>
                  <a:pt x="1434432" y="484128"/>
                  <a:pt x="1374857" y="486000"/>
                </a:cubicBezTo>
                <a:lnTo>
                  <a:pt x="1152128" y="486000"/>
                </a:lnTo>
                <a:lnTo>
                  <a:pt x="1060429" y="486000"/>
                </a:lnTo>
                <a:lnTo>
                  <a:pt x="1004494" y="486000"/>
                </a:lnTo>
                <a:lnTo>
                  <a:pt x="80844" y="486000"/>
                </a:lnTo>
                <a:lnTo>
                  <a:pt x="0" y="486000"/>
                </a:lnTo>
                <a:close/>
              </a:path>
            </a:pathLst>
          </a:custGeom>
          <a:solidFill>
            <a:srgbClr val="E1001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de-DE" noProof="0" dirty="0">
              <a:solidFill>
                <a:srgbClr val="003063"/>
              </a:solidFill>
              <a:latin typeface="HamburgSans" panose="020B0503040000020003" pitchFamily="34" charset="0"/>
              <a:cs typeface="Arial" panose="020B0604020202020204" pitchFamily="34" charset="0"/>
            </a:endParaRPr>
          </a:p>
        </p:txBody>
      </p:sp>
      <p:sp>
        <p:nvSpPr>
          <p:cNvPr id="13" name="Freihandform: Form 12">
            <a:extLst>
              <a:ext uri="{FF2B5EF4-FFF2-40B4-BE49-F238E27FC236}">
                <a16:creationId xmlns:a16="http://schemas.microsoft.com/office/drawing/2014/main" id="{4ADB09E7-592B-49E9-A045-5D353CCD8427}"/>
              </a:ext>
            </a:extLst>
          </p:cNvPr>
          <p:cNvSpPr/>
          <p:nvPr userDrawn="1"/>
        </p:nvSpPr>
        <p:spPr>
          <a:xfrm>
            <a:off x="5890780" y="1126300"/>
            <a:ext cx="3006000" cy="2869889"/>
          </a:xfrm>
          <a:custGeom>
            <a:avLst/>
            <a:gdLst>
              <a:gd name="connsiteX0" fmla="*/ 1503000 w 3006000"/>
              <a:gd name="connsiteY0" fmla="*/ 0 h 2869889"/>
              <a:gd name="connsiteX1" fmla="*/ 3006000 w 3006000"/>
              <a:gd name="connsiteY1" fmla="*/ 1503000 h 2869889"/>
              <a:gd name="connsiteX2" fmla="*/ 2219419 w 3006000"/>
              <a:gd name="connsiteY2" fmla="*/ 2824596 h 2869889"/>
              <a:gd name="connsiteX3" fmla="*/ 2125397 w 3006000"/>
              <a:gd name="connsiteY3" fmla="*/ 2869889 h 2869889"/>
              <a:gd name="connsiteX4" fmla="*/ 2060056 w 3006000"/>
              <a:gd name="connsiteY4" fmla="*/ 2869889 h 2869889"/>
              <a:gd name="connsiteX5" fmla="*/ 2077704 w 3006000"/>
              <a:gd name="connsiteY5" fmla="*/ 2863430 h 2869889"/>
              <a:gd name="connsiteX6" fmla="*/ 2979457 w 3006000"/>
              <a:gd name="connsiteY6" fmla="*/ 1503000 h 2869889"/>
              <a:gd name="connsiteX7" fmla="*/ 1503000 w 3006000"/>
              <a:gd name="connsiteY7" fmla="*/ 26543 h 2869889"/>
              <a:gd name="connsiteX8" fmla="*/ 26543 w 3006000"/>
              <a:gd name="connsiteY8" fmla="*/ 1503000 h 2869889"/>
              <a:gd name="connsiteX9" fmla="*/ 928296 w 3006000"/>
              <a:gd name="connsiteY9" fmla="*/ 2863430 h 2869889"/>
              <a:gd name="connsiteX10" fmla="*/ 945945 w 3006000"/>
              <a:gd name="connsiteY10" fmla="*/ 2869889 h 2869889"/>
              <a:gd name="connsiteX11" fmla="*/ 880604 w 3006000"/>
              <a:gd name="connsiteY11" fmla="*/ 2869889 h 2869889"/>
              <a:gd name="connsiteX12" fmla="*/ 786581 w 3006000"/>
              <a:gd name="connsiteY12" fmla="*/ 2824596 h 2869889"/>
              <a:gd name="connsiteX13" fmla="*/ 0 w 3006000"/>
              <a:gd name="connsiteY13" fmla="*/ 1503000 h 2869889"/>
              <a:gd name="connsiteX14" fmla="*/ 1503000 w 3006000"/>
              <a:gd name="connsiteY14" fmla="*/ 0 h 2869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6000" h="2869889">
                <a:moveTo>
                  <a:pt x="1503000" y="0"/>
                </a:moveTo>
                <a:cubicBezTo>
                  <a:pt x="2333084" y="0"/>
                  <a:pt x="3006000" y="672916"/>
                  <a:pt x="3006000" y="1503000"/>
                </a:cubicBezTo>
                <a:cubicBezTo>
                  <a:pt x="3006000" y="2073683"/>
                  <a:pt x="2687942" y="2570079"/>
                  <a:pt x="2219419" y="2824596"/>
                </a:cubicBezTo>
                <a:lnTo>
                  <a:pt x="2125397" y="2869889"/>
                </a:lnTo>
                <a:lnTo>
                  <a:pt x="2060056" y="2869889"/>
                </a:lnTo>
                <a:lnTo>
                  <a:pt x="2077704" y="2863430"/>
                </a:lnTo>
                <a:cubicBezTo>
                  <a:pt x="2607626" y="2639292"/>
                  <a:pt x="2979457" y="2114569"/>
                  <a:pt x="2979457" y="1503000"/>
                </a:cubicBezTo>
                <a:cubicBezTo>
                  <a:pt x="2979457" y="687575"/>
                  <a:pt x="2318425" y="26543"/>
                  <a:pt x="1503000" y="26543"/>
                </a:cubicBezTo>
                <a:cubicBezTo>
                  <a:pt x="687575" y="26543"/>
                  <a:pt x="26543" y="687575"/>
                  <a:pt x="26543" y="1503000"/>
                </a:cubicBezTo>
                <a:cubicBezTo>
                  <a:pt x="26543" y="2114569"/>
                  <a:pt x="398374" y="2639292"/>
                  <a:pt x="928296" y="2863430"/>
                </a:cubicBezTo>
                <a:lnTo>
                  <a:pt x="945945" y="2869889"/>
                </a:lnTo>
                <a:lnTo>
                  <a:pt x="880604" y="2869889"/>
                </a:lnTo>
                <a:lnTo>
                  <a:pt x="786581" y="2824596"/>
                </a:lnTo>
                <a:cubicBezTo>
                  <a:pt x="318058" y="2570079"/>
                  <a:pt x="0" y="2073683"/>
                  <a:pt x="0" y="1503000"/>
                </a:cubicBezTo>
                <a:cubicBezTo>
                  <a:pt x="0" y="672916"/>
                  <a:pt x="672916" y="0"/>
                  <a:pt x="1503000" y="0"/>
                </a:cubicBezTo>
                <a:close/>
              </a:path>
            </a:pathLst>
          </a:custGeom>
          <a:solidFill>
            <a:srgbClr val="E1001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noAutofit/>
          </a:bodyPr>
          <a:lstStyle/>
          <a:p>
            <a:pPr marL="180000" indent="-180000" algn="l">
              <a:spcBef>
                <a:spcPts val="400"/>
              </a:spcBef>
              <a:buClr>
                <a:schemeClr val="bg1"/>
              </a:buClr>
              <a:buSzPct val="100000"/>
              <a:buFont typeface="Arial" pitchFamily="34" charset="0"/>
              <a:buChar char="•"/>
            </a:pPr>
            <a:endParaRPr lang="en-US" sz="1600" dirty="0" err="1">
              <a:solidFill>
                <a:schemeClr val="tx1"/>
              </a:solidFill>
            </a:endParaRPr>
          </a:p>
        </p:txBody>
      </p:sp>
      <p:pic>
        <p:nvPicPr>
          <p:cNvPr id="9" name="Grafik 8">
            <a:extLst>
              <a:ext uri="{FF2B5EF4-FFF2-40B4-BE49-F238E27FC236}">
                <a16:creationId xmlns:a16="http://schemas.microsoft.com/office/drawing/2014/main" id="{C483E158-2B59-B040-04B4-72FC354B1D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53091" y="4516438"/>
            <a:ext cx="2339333" cy="435600"/>
          </a:xfrm>
          <a:prstGeom prst="rect">
            <a:avLst/>
          </a:prstGeom>
        </p:spPr>
      </p:pic>
    </p:spTree>
    <p:extLst>
      <p:ext uri="{BB962C8B-B14F-4D97-AF65-F5344CB8AC3E}">
        <p14:creationId xmlns:p14="http://schemas.microsoft.com/office/powerpoint/2010/main" val="107091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inks / Bild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de-DE" noProof="0" dirty="0"/>
          </a:p>
        </p:txBody>
      </p:sp>
      <p:sp>
        <p:nvSpPr>
          <p:cNvPr id="5" name="Fußzeilenplatzhalter 4"/>
          <p:cNvSpPr>
            <a:spLocks noGrp="1"/>
          </p:cNvSpPr>
          <p:nvPr>
            <p:ph type="ftr" sz="quarter" idx="11"/>
          </p:nvPr>
        </p:nvSpPr>
        <p:spPr/>
        <p:txBody>
          <a:bodyPr/>
          <a:lstStyle/>
          <a:p>
            <a:endParaRPr lang="de-DE" noProof="0"/>
          </a:p>
        </p:txBody>
      </p:sp>
      <p:sp>
        <p:nvSpPr>
          <p:cNvPr id="8" name="Textplatzhalter 7"/>
          <p:cNvSpPr>
            <a:spLocks noGrp="1"/>
          </p:cNvSpPr>
          <p:nvPr>
            <p:ph type="body" sz="quarter" idx="13" hasCustomPrompt="1"/>
          </p:nvPr>
        </p:nvSpPr>
        <p:spPr>
          <a:xfrm>
            <a:off x="358775" y="1166812"/>
            <a:ext cx="4176713" cy="1620957"/>
          </a:xfrm>
        </p:spPr>
        <p:txBody>
          <a:bodyPr/>
          <a:lstStyle>
            <a:lvl5pPr>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Bildplatzhalter 3"/>
          <p:cNvSpPr>
            <a:spLocks noGrp="1"/>
          </p:cNvSpPr>
          <p:nvPr>
            <p:ph type="pic" sz="quarter" idx="14" hasCustomPrompt="1"/>
          </p:nvPr>
        </p:nvSpPr>
        <p:spPr>
          <a:xfrm>
            <a:off x="4716463" y="1166812"/>
            <a:ext cx="4176712" cy="3349625"/>
          </a:xfrm>
        </p:spPr>
        <p:txBody>
          <a:bodyPr tIns="36000">
            <a:noAutofit/>
          </a:bodyPr>
          <a:lstStyle>
            <a:lvl1pPr algn="ctr">
              <a:spcBef>
                <a:spcPts val="0"/>
              </a:spcBef>
              <a:defRPr sz="1050" b="0">
                <a:solidFill>
                  <a:schemeClr val="accent1"/>
                </a:solidFill>
              </a:defRPr>
            </a:lvl1pPr>
          </a:lstStyle>
          <a:p>
            <a:r>
              <a:rPr lang="de-DE" noProof="0"/>
              <a:t>Durch klicken auf das Symbol </a:t>
            </a:r>
            <a:br>
              <a:rPr lang="de-DE" noProof="0"/>
            </a:br>
            <a:r>
              <a:rPr lang="de-DE" noProof="0"/>
              <a:t>das gewünschte Bild einfügen</a:t>
            </a:r>
          </a:p>
          <a:p>
            <a:endParaRPr lang="de-DE" noProof="0"/>
          </a:p>
        </p:txBody>
      </p:sp>
      <p:sp>
        <p:nvSpPr>
          <p:cNvPr id="7"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9" name="Textplatzhalter 3"/>
          <p:cNvSpPr>
            <a:spLocks noGrp="1"/>
          </p:cNvSpPr>
          <p:nvPr>
            <p:ph type="body" sz="quarter" idx="16" hasCustomPrompt="1"/>
          </p:nvPr>
        </p:nvSpPr>
        <p:spPr>
          <a:xfrm>
            <a:off x="358774" y="4393327"/>
            <a:ext cx="4176000" cy="123111"/>
          </a:xfrm>
        </p:spPr>
        <p:txBody>
          <a:bodyPr anchor="b"/>
          <a:lstStyle>
            <a:lvl1pPr>
              <a:defRPr sz="800" b="0"/>
            </a:lvl1pPr>
          </a:lstStyle>
          <a:p>
            <a:pPr lvl="0"/>
            <a:r>
              <a:rPr lang="de-DE" dirty="0"/>
              <a:t>Hier kann bei Bedarf eine Quelle eingefügt werden</a:t>
            </a:r>
            <a:endParaRPr lang="en-GB" dirty="0"/>
          </a:p>
        </p:txBody>
      </p:sp>
    </p:spTree>
    <p:extLst>
      <p:ext uri="{BB962C8B-B14F-4D97-AF65-F5344CB8AC3E}">
        <p14:creationId xmlns:p14="http://schemas.microsoft.com/office/powerpoint/2010/main" val="341528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links / Text rech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58775" y="279134"/>
            <a:ext cx="8529485" cy="332399"/>
          </a:xfrm>
        </p:spPr>
        <p:txBody>
          <a:bodyPr>
            <a:spAutoFit/>
          </a:bodyPr>
          <a:lstStyle/>
          <a:p>
            <a:r>
              <a:rPr lang="de-DE" noProof="0" dirty="0"/>
              <a:t>Titelmasterformat durch Klicken bearbeiten</a:t>
            </a:r>
          </a:p>
        </p:txBody>
      </p:sp>
      <p:sp>
        <p:nvSpPr>
          <p:cNvPr id="5" name="Fußzeilenplatzhalter 4"/>
          <p:cNvSpPr>
            <a:spLocks noGrp="1"/>
          </p:cNvSpPr>
          <p:nvPr>
            <p:ph type="ftr" sz="quarter" idx="11"/>
          </p:nvPr>
        </p:nvSpPr>
        <p:spPr/>
        <p:txBody>
          <a:bodyPr/>
          <a:lstStyle/>
          <a:p>
            <a:endParaRPr lang="de-DE" noProof="0"/>
          </a:p>
        </p:txBody>
      </p:sp>
      <p:sp>
        <p:nvSpPr>
          <p:cNvPr id="8" name="Textplatzhalter 7"/>
          <p:cNvSpPr>
            <a:spLocks noGrp="1"/>
          </p:cNvSpPr>
          <p:nvPr>
            <p:ph type="body" sz="quarter" idx="13" hasCustomPrompt="1"/>
          </p:nvPr>
        </p:nvSpPr>
        <p:spPr>
          <a:xfrm>
            <a:off x="4711547" y="1166813"/>
            <a:ext cx="4176713" cy="1620957"/>
          </a:xfrm>
        </p:spPr>
        <p:txBody>
          <a:bodyPr/>
          <a:lstStyle>
            <a:lvl5pPr>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Bildplatzhalter 3"/>
          <p:cNvSpPr>
            <a:spLocks noGrp="1"/>
          </p:cNvSpPr>
          <p:nvPr>
            <p:ph type="pic" sz="quarter" idx="14" hasCustomPrompt="1"/>
          </p:nvPr>
        </p:nvSpPr>
        <p:spPr>
          <a:xfrm>
            <a:off x="358775" y="1166812"/>
            <a:ext cx="4176712" cy="3349625"/>
          </a:xfrm>
        </p:spPr>
        <p:txBody>
          <a:bodyPr tIns="36000">
            <a:noAutofit/>
          </a:bodyPr>
          <a:lstStyle>
            <a:lvl1pPr algn="ctr">
              <a:spcBef>
                <a:spcPts val="0"/>
              </a:spcBef>
              <a:defRPr sz="1050" b="0">
                <a:solidFill>
                  <a:schemeClr val="accent1"/>
                </a:solidFill>
              </a:defRPr>
            </a:lvl1pPr>
          </a:lstStyle>
          <a:p>
            <a:r>
              <a:rPr lang="de-DE" noProof="0"/>
              <a:t>Durch klicken auf das Symbol </a:t>
            </a:r>
            <a:br>
              <a:rPr lang="de-DE" noProof="0"/>
            </a:br>
            <a:r>
              <a:rPr lang="de-DE" noProof="0"/>
              <a:t>das gewünschte Bild einfügen</a:t>
            </a:r>
          </a:p>
          <a:p>
            <a:endParaRPr lang="de-DE" noProof="0"/>
          </a:p>
        </p:txBody>
      </p:sp>
      <p:sp>
        <p:nvSpPr>
          <p:cNvPr id="7"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9" name="Textplatzhalter 3"/>
          <p:cNvSpPr>
            <a:spLocks noGrp="1"/>
          </p:cNvSpPr>
          <p:nvPr>
            <p:ph type="body" sz="quarter" idx="16" hasCustomPrompt="1"/>
          </p:nvPr>
        </p:nvSpPr>
        <p:spPr>
          <a:xfrm>
            <a:off x="4712260" y="4393327"/>
            <a:ext cx="4176000" cy="123111"/>
          </a:xfrm>
        </p:spPr>
        <p:txBody>
          <a:bodyPr anchor="b"/>
          <a:lstStyle>
            <a:lvl1pPr>
              <a:defRPr sz="800" b="0"/>
            </a:lvl1pPr>
          </a:lstStyle>
          <a:p>
            <a:pPr lvl="0"/>
            <a:r>
              <a:rPr lang="de-DE" dirty="0"/>
              <a:t>Hier kann bei Bedarf eine Quelle eingefügt werden</a:t>
            </a:r>
            <a:endParaRPr lang="en-GB" dirty="0"/>
          </a:p>
        </p:txBody>
      </p:sp>
    </p:spTree>
    <p:extLst>
      <p:ext uri="{BB962C8B-B14F-4D97-AF65-F5344CB8AC3E}">
        <p14:creationId xmlns:p14="http://schemas.microsoft.com/office/powerpoint/2010/main" val="1163563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oben / Text un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58775" y="279134"/>
            <a:ext cx="8529485" cy="332399"/>
          </a:xfrm>
        </p:spPr>
        <p:txBody>
          <a:bodyPr>
            <a:spAutoFit/>
          </a:bodyPr>
          <a:lstStyle/>
          <a:p>
            <a:r>
              <a:rPr lang="de-DE" noProof="0"/>
              <a:t>Titelmasterformat durch Klicken bearbeiten</a:t>
            </a:r>
          </a:p>
        </p:txBody>
      </p:sp>
      <p:sp>
        <p:nvSpPr>
          <p:cNvPr id="5" name="Fußzeilenplatzhalter 4"/>
          <p:cNvSpPr>
            <a:spLocks noGrp="1"/>
          </p:cNvSpPr>
          <p:nvPr>
            <p:ph type="ftr" sz="quarter" idx="11"/>
          </p:nvPr>
        </p:nvSpPr>
        <p:spPr/>
        <p:txBody>
          <a:bodyPr/>
          <a:lstStyle/>
          <a:p>
            <a:endParaRPr lang="de-DE" noProof="0"/>
          </a:p>
        </p:txBody>
      </p:sp>
      <p:sp>
        <p:nvSpPr>
          <p:cNvPr id="8" name="Textplatzhalter 7"/>
          <p:cNvSpPr>
            <a:spLocks noGrp="1"/>
          </p:cNvSpPr>
          <p:nvPr>
            <p:ph type="body" sz="quarter" idx="13"/>
          </p:nvPr>
        </p:nvSpPr>
        <p:spPr>
          <a:xfrm>
            <a:off x="358775" y="2879330"/>
            <a:ext cx="8534400" cy="1374735"/>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a:p>
        </p:txBody>
      </p:sp>
      <p:sp>
        <p:nvSpPr>
          <p:cNvPr id="4" name="Bildplatzhalter 3"/>
          <p:cNvSpPr>
            <a:spLocks noGrp="1"/>
          </p:cNvSpPr>
          <p:nvPr>
            <p:ph type="pic" sz="quarter" idx="14" hasCustomPrompt="1"/>
          </p:nvPr>
        </p:nvSpPr>
        <p:spPr>
          <a:xfrm>
            <a:off x="358775" y="1166812"/>
            <a:ext cx="8534400" cy="1548953"/>
          </a:xfrm>
        </p:spPr>
        <p:txBody>
          <a:bodyPr tIns="36000">
            <a:noAutofit/>
          </a:bodyPr>
          <a:lstStyle>
            <a:lvl1pPr algn="ctr">
              <a:spcBef>
                <a:spcPts val="0"/>
              </a:spcBef>
              <a:defRPr sz="1050" b="0">
                <a:solidFill>
                  <a:schemeClr val="accent1"/>
                </a:solidFill>
              </a:defRPr>
            </a:lvl1pPr>
          </a:lstStyle>
          <a:p>
            <a:r>
              <a:rPr lang="de-DE" noProof="0"/>
              <a:t>Durch klicken auf das Symbol </a:t>
            </a:r>
            <a:br>
              <a:rPr lang="de-DE" noProof="0"/>
            </a:br>
            <a:r>
              <a:rPr lang="de-DE" noProof="0"/>
              <a:t>das gewünschte Bild einfügen</a:t>
            </a:r>
          </a:p>
          <a:p>
            <a:endParaRPr lang="de-DE" noProof="0"/>
          </a:p>
        </p:txBody>
      </p:sp>
      <p:sp>
        <p:nvSpPr>
          <p:cNvPr id="7"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9" name="Textplatzhalter 3"/>
          <p:cNvSpPr>
            <a:spLocks noGrp="1"/>
          </p:cNvSpPr>
          <p:nvPr>
            <p:ph type="body" sz="quarter" idx="16" hasCustomPrompt="1"/>
          </p:nvPr>
        </p:nvSpPr>
        <p:spPr>
          <a:xfrm>
            <a:off x="358774" y="4393327"/>
            <a:ext cx="8532000" cy="123111"/>
          </a:xfrm>
        </p:spPr>
        <p:txBody>
          <a:bodyPr anchor="b"/>
          <a:lstStyle>
            <a:lvl1pPr>
              <a:defRPr sz="800" b="0"/>
            </a:lvl1pPr>
          </a:lstStyle>
          <a:p>
            <a:pPr lvl="0"/>
            <a:r>
              <a:rPr lang="de-DE" dirty="0"/>
              <a:t>Hier kann bei Bedarf eine Quelle eingefügt werden</a:t>
            </a:r>
            <a:endParaRPr lang="en-GB" dirty="0"/>
          </a:p>
        </p:txBody>
      </p:sp>
    </p:spTree>
    <p:extLst>
      <p:ext uri="{BB962C8B-B14F-4D97-AF65-F5344CB8AC3E}">
        <p14:creationId xmlns:p14="http://schemas.microsoft.com/office/powerpoint/2010/main" val="2983567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 Text + Conclusi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spAutoFit/>
          </a:bodyPr>
          <a:lstStyle/>
          <a:p>
            <a:r>
              <a:rPr lang="de-DE" noProof="0"/>
              <a:t>Titelmasterformat durch Klicken bearbeiten</a:t>
            </a:r>
          </a:p>
        </p:txBody>
      </p:sp>
      <p:sp>
        <p:nvSpPr>
          <p:cNvPr id="5" name="Fußzeilenplatzhalter 4"/>
          <p:cNvSpPr>
            <a:spLocks noGrp="1"/>
          </p:cNvSpPr>
          <p:nvPr>
            <p:ph type="ftr" sz="quarter" idx="11"/>
          </p:nvPr>
        </p:nvSpPr>
        <p:spPr/>
        <p:txBody>
          <a:bodyPr/>
          <a:lstStyle/>
          <a:p>
            <a:endParaRPr lang="de-DE" noProof="0"/>
          </a:p>
        </p:txBody>
      </p:sp>
      <p:sp>
        <p:nvSpPr>
          <p:cNvPr id="8" name="Textplatzhalter 7"/>
          <p:cNvSpPr>
            <a:spLocks noGrp="1"/>
          </p:cNvSpPr>
          <p:nvPr>
            <p:ph type="body" sz="quarter" idx="13" hasCustomPrompt="1"/>
          </p:nvPr>
        </p:nvSpPr>
        <p:spPr>
          <a:xfrm>
            <a:off x="358775" y="1166813"/>
            <a:ext cx="4176713" cy="1620957"/>
          </a:xfrm>
        </p:spPr>
        <p:txBody>
          <a:bodyPr/>
          <a:lstStyle>
            <a:lvl5pPr>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Bildplatzhalter 3"/>
          <p:cNvSpPr>
            <a:spLocks noGrp="1"/>
          </p:cNvSpPr>
          <p:nvPr>
            <p:ph type="pic" sz="quarter" idx="14" hasCustomPrompt="1"/>
          </p:nvPr>
        </p:nvSpPr>
        <p:spPr>
          <a:xfrm>
            <a:off x="4716463" y="1166812"/>
            <a:ext cx="4176712" cy="2340000"/>
          </a:xfrm>
        </p:spPr>
        <p:txBody>
          <a:bodyPr tIns="36000">
            <a:noAutofit/>
          </a:bodyPr>
          <a:lstStyle>
            <a:lvl1pPr algn="ctr">
              <a:spcBef>
                <a:spcPts val="0"/>
              </a:spcBef>
              <a:defRPr sz="1050" b="0">
                <a:solidFill>
                  <a:schemeClr val="accent1"/>
                </a:solidFill>
              </a:defRPr>
            </a:lvl1pPr>
          </a:lstStyle>
          <a:p>
            <a:r>
              <a:rPr lang="de-DE" noProof="0"/>
              <a:t>Durch klicken auf das Symbol </a:t>
            </a:r>
            <a:br>
              <a:rPr lang="de-DE" noProof="0"/>
            </a:br>
            <a:r>
              <a:rPr lang="de-DE" noProof="0"/>
              <a:t>das gewünschte Bild einfügen</a:t>
            </a:r>
          </a:p>
          <a:p>
            <a:endParaRPr lang="de-DE" noProof="0"/>
          </a:p>
        </p:txBody>
      </p:sp>
      <p:sp>
        <p:nvSpPr>
          <p:cNvPr id="7"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9" name="Textplatzhalter 3"/>
          <p:cNvSpPr>
            <a:spLocks noGrp="1"/>
          </p:cNvSpPr>
          <p:nvPr>
            <p:ph type="body" sz="quarter" idx="16" hasCustomPrompt="1"/>
          </p:nvPr>
        </p:nvSpPr>
        <p:spPr>
          <a:xfrm>
            <a:off x="358774" y="4393327"/>
            <a:ext cx="8532000" cy="123111"/>
          </a:xfrm>
        </p:spPr>
        <p:txBody>
          <a:bodyPr anchor="b"/>
          <a:lstStyle>
            <a:lvl1pPr>
              <a:defRPr sz="800" b="0"/>
            </a:lvl1pPr>
          </a:lstStyle>
          <a:p>
            <a:pPr lvl="0"/>
            <a:r>
              <a:rPr lang="de-DE" dirty="0"/>
              <a:t>Hier kann bei Bedarf eine Quelle eingefügt werden</a:t>
            </a:r>
            <a:endParaRPr lang="en-GB" dirty="0"/>
          </a:p>
        </p:txBody>
      </p:sp>
    </p:spTree>
    <p:extLst>
      <p:ext uri="{BB962C8B-B14F-4D97-AF65-F5344CB8AC3E}">
        <p14:creationId xmlns:p14="http://schemas.microsoft.com/office/powerpoint/2010/main" val="2188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Bild + Conclusi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58775" y="279134"/>
            <a:ext cx="8529485" cy="332399"/>
          </a:xfrm>
        </p:spPr>
        <p:txBody>
          <a:bodyPr>
            <a:spAutoFit/>
          </a:bodyPr>
          <a:lstStyle/>
          <a:p>
            <a:r>
              <a:rPr lang="de-DE" noProof="0"/>
              <a:t>Titelmasterformat durch Klicken bearbeiten</a:t>
            </a:r>
          </a:p>
        </p:txBody>
      </p:sp>
      <p:sp>
        <p:nvSpPr>
          <p:cNvPr id="5" name="Fußzeilenplatzhalter 4"/>
          <p:cNvSpPr>
            <a:spLocks noGrp="1"/>
          </p:cNvSpPr>
          <p:nvPr>
            <p:ph type="ftr" sz="quarter" idx="11"/>
          </p:nvPr>
        </p:nvSpPr>
        <p:spPr/>
        <p:txBody>
          <a:bodyPr/>
          <a:lstStyle/>
          <a:p>
            <a:endParaRPr lang="de-DE" noProof="0"/>
          </a:p>
        </p:txBody>
      </p:sp>
      <p:sp>
        <p:nvSpPr>
          <p:cNvPr id="8" name="Textplatzhalter 7"/>
          <p:cNvSpPr>
            <a:spLocks noGrp="1"/>
          </p:cNvSpPr>
          <p:nvPr>
            <p:ph type="body" sz="quarter" idx="13" hasCustomPrompt="1"/>
          </p:nvPr>
        </p:nvSpPr>
        <p:spPr>
          <a:xfrm>
            <a:off x="4711547" y="1166813"/>
            <a:ext cx="4176713" cy="1620957"/>
          </a:xfrm>
        </p:spPr>
        <p:txBody>
          <a:bodyPr/>
          <a:lstStyle>
            <a:lvl5pPr>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Bildplatzhalter 3"/>
          <p:cNvSpPr>
            <a:spLocks noGrp="1"/>
          </p:cNvSpPr>
          <p:nvPr>
            <p:ph type="pic" sz="quarter" idx="14" hasCustomPrompt="1"/>
          </p:nvPr>
        </p:nvSpPr>
        <p:spPr>
          <a:xfrm>
            <a:off x="358775" y="1166812"/>
            <a:ext cx="4176712" cy="2340000"/>
          </a:xfrm>
        </p:spPr>
        <p:txBody>
          <a:bodyPr tIns="36000">
            <a:noAutofit/>
          </a:bodyPr>
          <a:lstStyle>
            <a:lvl1pPr algn="ctr">
              <a:spcBef>
                <a:spcPts val="0"/>
              </a:spcBef>
              <a:defRPr sz="1050" b="0">
                <a:solidFill>
                  <a:schemeClr val="accent1"/>
                </a:solidFill>
              </a:defRPr>
            </a:lvl1pPr>
          </a:lstStyle>
          <a:p>
            <a:r>
              <a:rPr lang="de-DE" noProof="0" dirty="0"/>
              <a:t>Durch klicken auf das Symbol </a:t>
            </a:r>
            <a:br>
              <a:rPr lang="de-DE" noProof="0" dirty="0"/>
            </a:br>
            <a:r>
              <a:rPr lang="de-DE" noProof="0" dirty="0"/>
              <a:t>das gewünschte Bild einfügen</a:t>
            </a:r>
          </a:p>
          <a:p>
            <a:endParaRPr lang="de-DE" noProof="0" dirty="0"/>
          </a:p>
        </p:txBody>
      </p:sp>
      <p:sp>
        <p:nvSpPr>
          <p:cNvPr id="7"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9" name="Textplatzhalter 3"/>
          <p:cNvSpPr>
            <a:spLocks noGrp="1"/>
          </p:cNvSpPr>
          <p:nvPr>
            <p:ph type="body" sz="quarter" idx="16" hasCustomPrompt="1"/>
          </p:nvPr>
        </p:nvSpPr>
        <p:spPr>
          <a:xfrm>
            <a:off x="358774" y="4393327"/>
            <a:ext cx="8532000" cy="123111"/>
          </a:xfrm>
        </p:spPr>
        <p:txBody>
          <a:bodyPr anchor="b"/>
          <a:lstStyle>
            <a:lvl1pPr>
              <a:defRPr sz="800" b="0"/>
            </a:lvl1pPr>
          </a:lstStyle>
          <a:p>
            <a:pPr lvl="0"/>
            <a:r>
              <a:rPr lang="de-DE" dirty="0"/>
              <a:t>Hier kann bei Bedarf eine Quelle eingefügt werden</a:t>
            </a:r>
            <a:endParaRPr lang="en-GB" dirty="0"/>
          </a:p>
        </p:txBody>
      </p:sp>
    </p:spTree>
    <p:extLst>
      <p:ext uri="{BB962C8B-B14F-4D97-AF65-F5344CB8AC3E}">
        <p14:creationId xmlns:p14="http://schemas.microsoft.com/office/powerpoint/2010/main" val="2467668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 Id="rId27"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3"/>
            </p:custDataLst>
            <p:extLst>
              <p:ext uri="{D42A27DB-BD31-4B8C-83A1-F6EECF244321}">
                <p14:modId xmlns:p14="http://schemas.microsoft.com/office/powerpoint/2010/main" val="26140370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7" name="think-cell Slide" r:id="rId24" imgW="344" imgH="344" progId="TCLayout.ActiveDocument.1">
                  <p:embed/>
                </p:oleObj>
              </mc:Choice>
              <mc:Fallback>
                <p:oleObj name="think-cell Slide" r:id="rId24" imgW="344" imgH="344" progId="TCLayout.ActiveDocument.1">
                  <p:embed/>
                  <p:pic>
                    <p:nvPicPr>
                      <p:cNvPr id="0" name=""/>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25" name="Rechteck 24"/>
          <p:cNvSpPr/>
          <p:nvPr userDrawn="1"/>
        </p:nvSpPr>
        <p:spPr>
          <a:xfrm>
            <a:off x="0" y="4778322"/>
            <a:ext cx="9144000" cy="3651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 name="Titelplatzhalter 1"/>
          <p:cNvSpPr>
            <a:spLocks noGrp="1"/>
          </p:cNvSpPr>
          <p:nvPr>
            <p:ph type="title"/>
          </p:nvPr>
        </p:nvSpPr>
        <p:spPr bwMode="gray">
          <a:xfrm>
            <a:off x="358775" y="279134"/>
            <a:ext cx="8529485" cy="332399"/>
          </a:xfrm>
          <a:prstGeom prst="rect">
            <a:avLst/>
          </a:prstGeom>
        </p:spPr>
        <p:txBody>
          <a:bodyPr vert="horz" lIns="0" tIns="0" rIns="0" bIns="0" rtlCol="0" anchor="t" anchorCtr="0">
            <a:spAutoFit/>
          </a:bodyPr>
          <a:lstStyle/>
          <a:p>
            <a:r>
              <a:rPr lang="de-DE" noProof="0" dirty="0"/>
              <a:t>Titelmasterformat durch Klicken bearbeiten</a:t>
            </a:r>
          </a:p>
        </p:txBody>
      </p:sp>
      <p:sp>
        <p:nvSpPr>
          <p:cNvPr id="3" name="Textplatzhalter 2"/>
          <p:cNvSpPr>
            <a:spLocks noGrp="1"/>
          </p:cNvSpPr>
          <p:nvPr>
            <p:ph type="body" idx="1"/>
          </p:nvPr>
        </p:nvSpPr>
        <p:spPr bwMode="gray">
          <a:xfrm>
            <a:off x="358775" y="1171866"/>
            <a:ext cx="8529485" cy="1374735"/>
          </a:xfrm>
          <a:prstGeom prst="rect">
            <a:avLst/>
          </a:prstGeom>
        </p:spPr>
        <p:txBody>
          <a:bodyPr vert="horz" lIns="0" tIns="0" rIns="0" bIns="0" rtlCol="0">
            <a:sp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Fußzeilenplatzhalter 4"/>
          <p:cNvSpPr>
            <a:spLocks noGrp="1"/>
          </p:cNvSpPr>
          <p:nvPr>
            <p:ph type="ftr" sz="quarter" idx="3"/>
          </p:nvPr>
        </p:nvSpPr>
        <p:spPr bwMode="gray">
          <a:xfrm>
            <a:off x="1103140" y="4667572"/>
            <a:ext cx="1032841" cy="218473"/>
          </a:xfrm>
          <a:prstGeom prst="rect">
            <a:avLst/>
          </a:prstGeom>
          <a:solidFill>
            <a:schemeClr val="bg2"/>
          </a:solidFill>
        </p:spPr>
        <p:txBody>
          <a:bodyPr vert="horz" wrap="none" lIns="36000" tIns="39600" rIns="36000" bIns="39600" rtlCol="0" anchor="ctr">
            <a:noAutofit/>
          </a:bodyPr>
          <a:lstStyle>
            <a:lvl1pPr algn="l">
              <a:defRPr sz="900" cap="all" baseline="0">
                <a:solidFill>
                  <a:schemeClr val="accent1"/>
                </a:solidFill>
              </a:defRPr>
            </a:lvl1pPr>
          </a:lstStyle>
          <a:p>
            <a:endParaRPr lang="de-DE" dirty="0"/>
          </a:p>
        </p:txBody>
      </p:sp>
      <p:sp>
        <p:nvSpPr>
          <p:cNvPr id="6" name="Foliennummernplatzhalter 5"/>
          <p:cNvSpPr>
            <a:spLocks noGrp="1"/>
          </p:cNvSpPr>
          <p:nvPr>
            <p:ph type="sldNum" sz="quarter" idx="4"/>
          </p:nvPr>
        </p:nvSpPr>
        <p:spPr bwMode="gray">
          <a:xfrm>
            <a:off x="1103141" y="4933989"/>
            <a:ext cx="720000" cy="123111"/>
          </a:xfrm>
          <a:prstGeom prst="rect">
            <a:avLst/>
          </a:prstGeom>
        </p:spPr>
        <p:txBody>
          <a:bodyPr vert="horz" lIns="0" tIns="0" rIns="0" bIns="0" rtlCol="0" anchor="ctr">
            <a:spAutoFit/>
          </a:bodyPr>
          <a:lstStyle>
            <a:lvl1pPr algn="l">
              <a:defRPr sz="800">
                <a:solidFill>
                  <a:schemeClr val="bg1"/>
                </a:solidFill>
              </a:defRPr>
            </a:lvl1pPr>
          </a:lstStyle>
          <a:p>
            <a:r>
              <a:rPr lang="de-DE" dirty="0"/>
              <a:t>Seite </a:t>
            </a:r>
            <a:fld id="{7035D381-67B0-48C1-98E1-720E08ACEF49}" type="slidenum">
              <a:rPr lang="de-DE" smtClean="0"/>
              <a:pPr/>
              <a:t>‹Nr.›</a:t>
            </a:fld>
            <a:endParaRPr lang="de-DE" dirty="0"/>
          </a:p>
        </p:txBody>
      </p:sp>
      <p:sp>
        <p:nvSpPr>
          <p:cNvPr id="11" name="Freihandform 27">
            <a:extLst>
              <a:ext uri="{FF2B5EF4-FFF2-40B4-BE49-F238E27FC236}">
                <a16:creationId xmlns:a16="http://schemas.microsoft.com/office/drawing/2014/main" id="{316800D2-67E7-4C39-807D-6108F4529311}"/>
              </a:ext>
            </a:extLst>
          </p:cNvPr>
          <p:cNvSpPr txBox="1">
            <a:spLocks/>
          </p:cNvSpPr>
          <p:nvPr userDrawn="1"/>
        </p:nvSpPr>
        <p:spPr bwMode="gray">
          <a:xfrm>
            <a:off x="0" y="4643322"/>
            <a:ext cx="946800" cy="270000"/>
          </a:xfrm>
          <a:custGeom>
            <a:avLst/>
            <a:gdLst>
              <a:gd name="connsiteX0" fmla="*/ 0 w 946800"/>
              <a:gd name="connsiteY0" fmla="*/ 0 h 270000"/>
              <a:gd name="connsiteX1" fmla="*/ 407 w 946800"/>
              <a:gd name="connsiteY1" fmla="*/ 0 h 270000"/>
              <a:gd name="connsiteX2" fmla="*/ 513546 w 946800"/>
              <a:gd name="connsiteY2" fmla="*/ 0 h 270000"/>
              <a:gd name="connsiteX3" fmla="*/ 544621 w 946800"/>
              <a:gd name="connsiteY3" fmla="*/ 0 h 270000"/>
              <a:gd name="connsiteX4" fmla="*/ 595565 w 946800"/>
              <a:gd name="connsiteY4" fmla="*/ 0 h 270000"/>
              <a:gd name="connsiteX5" fmla="*/ 946800 w 946800"/>
              <a:gd name="connsiteY5" fmla="*/ 0 h 270000"/>
              <a:gd name="connsiteX6" fmla="*/ 790687 w 946800"/>
              <a:gd name="connsiteY6" fmla="*/ 229347 h 270000"/>
              <a:gd name="connsiteX7" fmla="*/ 719303 w 946800"/>
              <a:gd name="connsiteY7" fmla="*/ 270000 h 270000"/>
              <a:gd name="connsiteX8" fmla="*/ 595565 w 946800"/>
              <a:gd name="connsiteY8" fmla="*/ 270000 h 270000"/>
              <a:gd name="connsiteX9" fmla="*/ 544621 w 946800"/>
              <a:gd name="connsiteY9" fmla="*/ 270000 h 270000"/>
              <a:gd name="connsiteX10" fmla="*/ 513546 w 946800"/>
              <a:gd name="connsiteY10" fmla="*/ 270000 h 270000"/>
              <a:gd name="connsiteX11" fmla="*/ 407 w 946800"/>
              <a:gd name="connsiteY11" fmla="*/ 270000 h 270000"/>
              <a:gd name="connsiteX12" fmla="*/ 0 w 946800"/>
              <a:gd name="connsiteY12" fmla="*/ 270000 h 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6800" h="270000">
                <a:moveTo>
                  <a:pt x="0" y="0"/>
                </a:moveTo>
                <a:lnTo>
                  <a:pt x="407" y="0"/>
                </a:lnTo>
                <a:lnTo>
                  <a:pt x="513546" y="0"/>
                </a:lnTo>
                <a:lnTo>
                  <a:pt x="544621" y="0"/>
                </a:lnTo>
                <a:lnTo>
                  <a:pt x="595565" y="0"/>
                </a:lnTo>
                <a:lnTo>
                  <a:pt x="946800" y="0"/>
                </a:lnTo>
                <a:lnTo>
                  <a:pt x="790687" y="229347"/>
                </a:lnTo>
                <a:cubicBezTo>
                  <a:pt x="773288" y="253081"/>
                  <a:pt x="752401" y="268960"/>
                  <a:pt x="719303" y="270000"/>
                </a:cubicBezTo>
                <a:lnTo>
                  <a:pt x="595565" y="270000"/>
                </a:lnTo>
                <a:lnTo>
                  <a:pt x="544621" y="270000"/>
                </a:lnTo>
                <a:lnTo>
                  <a:pt x="513546" y="270000"/>
                </a:lnTo>
                <a:lnTo>
                  <a:pt x="407" y="270000"/>
                </a:lnTo>
                <a:lnTo>
                  <a:pt x="0" y="270000"/>
                </a:lnTo>
                <a:close/>
              </a:path>
            </a:pathLst>
          </a:custGeom>
          <a:solidFill>
            <a:srgbClr val="E10019"/>
          </a:solidFill>
        </p:spPr>
        <p:txBody>
          <a:bodyPr wrap="square">
            <a:noAutofit/>
          </a:bodyPr>
          <a:lstStyle>
            <a:lvl1pPr marL="0" indent="0" algn="l" defTabSz="914400" rtl="0" eaLnBrk="1" latinLnBrk="0" hangingPunct="1">
              <a:spcBef>
                <a:spcPts val="0"/>
              </a:spcBef>
              <a:buFont typeface="Arial" panose="020B0604020202020204" pitchFamily="34" charset="0"/>
              <a:buNone/>
              <a:defRPr sz="100" b="0" kern="1200" cap="none" baseline="0">
                <a:noFill/>
                <a:latin typeface="+mn-lt"/>
                <a:ea typeface="+mn-ea"/>
                <a:cs typeface="+mn-cs"/>
              </a:defRPr>
            </a:lvl1pPr>
            <a:lvl2pPr marL="0" indent="0" algn="l" defTabSz="914400" rtl="0" eaLnBrk="1" latinLnBrk="0" hangingPunct="1">
              <a:spcBef>
                <a:spcPts val="0"/>
              </a:spcBef>
              <a:buFont typeface="Arial" panose="020B0604020202020204" pitchFamily="34" charset="0"/>
              <a:buNone/>
              <a:defRPr sz="100" b="0" kern="1200">
                <a:noFill/>
                <a:latin typeface="+mn-lt"/>
                <a:ea typeface="+mn-ea"/>
                <a:cs typeface="+mn-cs"/>
              </a:defRPr>
            </a:lvl2pPr>
            <a:lvl3pPr marL="0" indent="0" algn="l" defTabSz="914400" rtl="0" eaLnBrk="1" latinLnBrk="0" hangingPunct="1">
              <a:spcBef>
                <a:spcPts val="0"/>
              </a:spcBef>
              <a:buClr>
                <a:schemeClr val="accent1"/>
              </a:buClr>
              <a:buSzPct val="100000"/>
              <a:buFont typeface="Arial" pitchFamily="34" charset="0"/>
              <a:buNone/>
              <a:defRPr sz="100" b="0" kern="1200">
                <a:noFill/>
                <a:latin typeface="+mn-lt"/>
                <a:ea typeface="+mn-ea"/>
                <a:cs typeface="+mn-cs"/>
              </a:defRPr>
            </a:lvl3pPr>
            <a:lvl4pPr marL="0" indent="0" algn="l" defTabSz="914400" rtl="0" eaLnBrk="1" latinLnBrk="0" hangingPunct="1">
              <a:spcBef>
                <a:spcPts val="0"/>
              </a:spcBef>
              <a:buClr>
                <a:schemeClr val="accent1"/>
              </a:buClr>
              <a:buSzPct val="100000"/>
              <a:buFont typeface="Arial" pitchFamily="34" charset="0"/>
              <a:buNone/>
              <a:defRPr sz="100" b="0" kern="1200">
                <a:noFill/>
                <a:latin typeface="+mn-lt"/>
                <a:ea typeface="+mn-ea"/>
                <a:cs typeface="+mn-cs"/>
              </a:defRPr>
            </a:lvl4pPr>
            <a:lvl5pPr marL="0" indent="0" algn="l" defTabSz="914400" rtl="0" eaLnBrk="1" latinLnBrk="0" hangingPunct="1">
              <a:spcBef>
                <a:spcPts val="0"/>
              </a:spcBef>
              <a:buClr>
                <a:schemeClr val="accent1"/>
              </a:buClr>
              <a:buSzPct val="100000"/>
              <a:buFont typeface="Arial" pitchFamily="34" charset="0"/>
              <a:buNone/>
              <a:defRPr sz="100" b="0" kern="1200">
                <a:noFill/>
                <a:latin typeface="+mn-lt"/>
                <a:ea typeface="+mn-ea"/>
                <a:cs typeface="+mn-cs"/>
              </a:defRPr>
            </a:lvl5pPr>
            <a:lvl6pPr marL="0" indent="0" algn="l" defTabSz="914400" rtl="0" eaLnBrk="1" latinLnBrk="0" hangingPunct="1">
              <a:spcBef>
                <a:spcPts val="0"/>
              </a:spcBef>
              <a:buFont typeface="Arial" pitchFamily="34" charset="0"/>
              <a:buNone/>
              <a:defRPr sz="100" b="0" kern="1200">
                <a:noFill/>
                <a:latin typeface="+mn-lt"/>
                <a:ea typeface="+mn-ea"/>
                <a:cs typeface="+mn-cs"/>
              </a:defRPr>
            </a:lvl6pPr>
            <a:lvl7pPr marL="0" indent="0" algn="l" defTabSz="914400" rtl="0" eaLnBrk="1" latinLnBrk="0" hangingPunct="1">
              <a:spcBef>
                <a:spcPts val="0"/>
              </a:spcBef>
              <a:buFont typeface="Arial" pitchFamily="34" charset="0"/>
              <a:buNone/>
              <a:defRPr sz="100" b="0" kern="1200">
                <a:noFill/>
                <a:latin typeface="+mn-lt"/>
                <a:ea typeface="+mn-ea"/>
                <a:cs typeface="+mn-cs"/>
              </a:defRPr>
            </a:lvl7pPr>
            <a:lvl8pPr marL="0" indent="0" algn="l" defTabSz="914400" rtl="0" eaLnBrk="1" latinLnBrk="0" hangingPunct="1">
              <a:spcBef>
                <a:spcPts val="0"/>
              </a:spcBef>
              <a:buFont typeface="Arial" pitchFamily="34" charset="0"/>
              <a:buNone/>
              <a:defRPr sz="100" b="0" kern="1200">
                <a:noFill/>
                <a:latin typeface="+mn-lt"/>
                <a:ea typeface="+mn-ea"/>
                <a:cs typeface="+mn-cs"/>
              </a:defRPr>
            </a:lvl8pPr>
            <a:lvl9pPr marL="0" indent="0" algn="l" defTabSz="914400" rtl="0" eaLnBrk="1" latinLnBrk="0" hangingPunct="1">
              <a:spcBef>
                <a:spcPts val="0"/>
              </a:spcBef>
              <a:buFont typeface="Arial" pitchFamily="34" charset="0"/>
              <a:buNone/>
              <a:defRPr sz="100" b="0" kern="1200">
                <a:noFill/>
                <a:latin typeface="+mn-lt"/>
                <a:ea typeface="+mn-ea"/>
                <a:cs typeface="+mn-cs"/>
              </a:defRPr>
            </a:lvl9pPr>
          </a:lstStyle>
          <a:p>
            <a:r>
              <a:rPr lang="de-DE"/>
              <a:t> </a:t>
            </a:r>
            <a:endParaRPr lang="de-DE" dirty="0"/>
          </a:p>
        </p:txBody>
      </p:sp>
      <p:pic>
        <p:nvPicPr>
          <p:cNvPr id="10" name="Grafik 9">
            <a:extLst>
              <a:ext uri="{FF2B5EF4-FFF2-40B4-BE49-F238E27FC236}">
                <a16:creationId xmlns:a16="http://schemas.microsoft.com/office/drawing/2014/main" id="{3B5E7E67-3B28-F49A-1B87-9AC13EF4C383}"/>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7673732" y="4822499"/>
            <a:ext cx="1218000" cy="226800"/>
          </a:xfrm>
          <a:prstGeom prst="rect">
            <a:avLst/>
          </a:prstGeom>
        </p:spPr>
      </p:pic>
    </p:spTree>
    <p:extLst>
      <p:ext uri="{BB962C8B-B14F-4D97-AF65-F5344CB8AC3E}">
        <p14:creationId xmlns:p14="http://schemas.microsoft.com/office/powerpoint/2010/main" val="2501798855"/>
      </p:ext>
    </p:extLst>
  </p:cSld>
  <p:clrMap bg1="lt1" tx1="dk1" bg2="lt2" tx2="dk2" accent1="accent1" accent2="accent2" accent3="accent3" accent4="accent4" accent5="accent5" accent6="accent6" hlink="hlink" folHlink="folHlink"/>
  <p:sldLayoutIdLst>
    <p:sldLayoutId id="2147483709" r:id="rId1"/>
    <p:sldLayoutId id="2147483663" r:id="rId2"/>
    <p:sldLayoutId id="2147483677" r:id="rId3"/>
    <p:sldLayoutId id="2147483678" r:id="rId4"/>
    <p:sldLayoutId id="2147483684" r:id="rId5"/>
    <p:sldLayoutId id="2147483689" r:id="rId6"/>
    <p:sldLayoutId id="2147483690" r:id="rId7"/>
    <p:sldLayoutId id="2147483691" r:id="rId8"/>
    <p:sldLayoutId id="2147483692" r:id="rId9"/>
    <p:sldLayoutId id="2147483707" r:id="rId10"/>
    <p:sldLayoutId id="2147483711" r:id="rId11"/>
    <p:sldLayoutId id="2147483693" r:id="rId12"/>
    <p:sldLayoutId id="2147483712" r:id="rId13"/>
    <p:sldLayoutId id="2147483713" r:id="rId14"/>
    <p:sldLayoutId id="2147483667" r:id="rId15"/>
    <p:sldLayoutId id="2147483710" r:id="rId16"/>
    <p:sldLayoutId id="2147483715" r:id="rId17"/>
    <p:sldLayoutId id="2147483716" r:id="rId18"/>
    <p:sldLayoutId id="2147483717" r:id="rId19"/>
    <p:sldLayoutId id="2147483718" r:id="rId20"/>
  </p:sldLayoutIdLst>
  <p:hf hdr="0" ftr="0" dt="0"/>
  <p:txStyles>
    <p:titleStyle>
      <a:lvl1pPr algn="l" defTabSz="914400" rtl="0" eaLnBrk="1" latinLnBrk="0" hangingPunct="1">
        <a:lnSpc>
          <a:spcPct val="90000"/>
        </a:lnSpc>
        <a:spcBef>
          <a:spcPct val="0"/>
        </a:spcBef>
        <a:buNone/>
        <a:defRPr sz="2400" kern="1200" cap="all" baseline="0">
          <a:solidFill>
            <a:schemeClr val="accent1"/>
          </a:solidFill>
          <a:latin typeface="+mj-lt"/>
          <a:ea typeface="+mj-ea"/>
          <a:cs typeface="+mj-cs"/>
        </a:defRPr>
      </a:lvl1pPr>
    </p:titleStyle>
    <p:bodyStyle>
      <a:lvl1pPr marL="0" indent="0" algn="l" defTabSz="914400" rtl="0" eaLnBrk="1" latinLnBrk="0" hangingPunct="1">
        <a:spcBef>
          <a:spcPts val="1200"/>
        </a:spcBef>
        <a:buFont typeface="Arial" pitchFamily="34" charset="0"/>
        <a:buNone/>
        <a:defRPr sz="1600" b="1" kern="1200" cap="none" baseline="0">
          <a:solidFill>
            <a:schemeClr val="accent1"/>
          </a:solidFill>
          <a:latin typeface="+mn-lt"/>
          <a:ea typeface="+mn-ea"/>
          <a:cs typeface="+mn-cs"/>
        </a:defRPr>
      </a:lvl1pPr>
      <a:lvl2pPr marL="0" indent="0" algn="l" defTabSz="914400" rtl="0" eaLnBrk="1" latinLnBrk="0" hangingPunct="1">
        <a:spcBef>
          <a:spcPts val="800"/>
        </a:spcBef>
        <a:buFont typeface="Arial" pitchFamily="34" charset="0"/>
        <a:buNone/>
        <a:defRPr sz="1600" kern="1200">
          <a:solidFill>
            <a:schemeClr val="accent1"/>
          </a:solidFill>
          <a:latin typeface="+mn-lt"/>
          <a:ea typeface="+mn-ea"/>
          <a:cs typeface="+mn-cs"/>
        </a:defRPr>
      </a:lvl2pPr>
      <a:lvl3pPr marL="179388" indent="-179388" algn="l" defTabSz="914400" rtl="0" eaLnBrk="1" latinLnBrk="0" hangingPunct="1">
        <a:spcBef>
          <a:spcPts val="400"/>
        </a:spcBef>
        <a:buClr>
          <a:schemeClr val="accent1"/>
        </a:buClr>
        <a:buSzPct val="100000"/>
        <a:buFont typeface="Arial" pitchFamily="34" charset="0"/>
        <a:buChar char="•"/>
        <a:defRPr sz="1600" kern="1200">
          <a:solidFill>
            <a:schemeClr val="accent1"/>
          </a:solidFill>
          <a:latin typeface="+mn-lt"/>
          <a:ea typeface="+mn-ea"/>
          <a:cs typeface="+mn-cs"/>
        </a:defRPr>
      </a:lvl3pPr>
      <a:lvl4pPr marL="450850" indent="-180975" algn="l" defTabSz="914400" rtl="0" eaLnBrk="1" latinLnBrk="0" hangingPunct="1">
        <a:spcBef>
          <a:spcPts val="200"/>
        </a:spcBef>
        <a:buClr>
          <a:schemeClr val="accent1"/>
        </a:buClr>
        <a:buSzPct val="100000"/>
        <a:buFont typeface="Arial" pitchFamily="34" charset="0"/>
        <a:buChar char="•"/>
        <a:defRPr sz="1400" kern="1200">
          <a:solidFill>
            <a:schemeClr val="accent1"/>
          </a:solidFill>
          <a:latin typeface="+mn-lt"/>
          <a:ea typeface="+mn-ea"/>
          <a:cs typeface="+mn-cs"/>
        </a:defRPr>
      </a:lvl4pPr>
      <a:lvl5pPr marL="720000" indent="-180000" algn="l" defTabSz="914400" rtl="0" eaLnBrk="1" latinLnBrk="0" hangingPunct="1">
        <a:spcBef>
          <a:spcPts val="200"/>
        </a:spcBef>
        <a:buClr>
          <a:schemeClr val="accent1"/>
        </a:buClr>
        <a:buSzPct val="100000"/>
        <a:buFont typeface="Arial" pitchFamily="34" charset="0"/>
        <a:buChar char="•"/>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71" userDrawn="1">
          <p15:clr>
            <a:srgbClr val="F26B43"/>
          </p15:clr>
        </p15:guide>
        <p15:guide id="2" orient="horz" pos="2845" userDrawn="1">
          <p15:clr>
            <a:srgbClr val="F26B43"/>
          </p15:clr>
        </p15:guide>
        <p15:guide id="3" orient="horz" pos="735" userDrawn="1">
          <p15:clr>
            <a:srgbClr val="F26B43"/>
          </p15:clr>
        </p15:guide>
        <p15:guide id="4" pos="2857" userDrawn="1">
          <p15:clr>
            <a:srgbClr val="F26B43"/>
          </p15:clr>
        </p15:guide>
        <p15:guide id="5" pos="226" userDrawn="1">
          <p15:clr>
            <a:srgbClr val="F26B43"/>
          </p15:clr>
        </p15:guide>
        <p15:guide id="6" pos="560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8.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8.emf"/><Relationship Id="rId5" Type="http://schemas.openxmlformats.org/officeDocument/2006/relationships/oleObject" Target="../embeddings/oleObject8.bin"/><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8.e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31.jpg"/><Relationship Id="rId5" Type="http://schemas.openxmlformats.org/officeDocument/2006/relationships/image" Target="../media/image8.e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8.e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8.e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8.emf"/><Relationship Id="rId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slideLayout" Target="../slideLayouts/slideLayout18.xml"/><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jpeg"/><Relationship Id="rId2" Type="http://schemas.openxmlformats.org/officeDocument/2006/relationships/tags" Target="../tags/tag3.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vmlDrawing" Target="../drawings/vmlDrawing2.vml"/><Relationship Id="rId6" Type="http://schemas.openxmlformats.org/officeDocument/2006/relationships/image" Target="../media/image8.emf"/><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oleObject" Target="../embeddings/oleObject2.bin"/><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notesSlide" Target="../notesSlides/notesSlide3.xml"/><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31" b="31"/>
          <a:stretch>
            <a:fillRect/>
          </a:stretch>
        </p:blipFill>
        <p:spPr>
          <a:xfrm>
            <a:off x="58616" y="0"/>
            <a:ext cx="9144000" cy="3715200"/>
          </a:xfrm>
        </p:spPr>
      </p:pic>
      <p:sp>
        <p:nvSpPr>
          <p:cNvPr id="7" name="Textplatzhalter 6"/>
          <p:cNvSpPr>
            <a:spLocks noGrp="1"/>
          </p:cNvSpPr>
          <p:nvPr>
            <p:ph type="body" sz="quarter" idx="10"/>
          </p:nvPr>
        </p:nvSpPr>
        <p:spPr/>
        <p:txBody>
          <a:bodyPr/>
          <a:lstStyle/>
          <a:p>
            <a:r>
              <a:rPr lang="de-DE" dirty="0"/>
              <a:t>Mai 2026 |  Hamburg</a:t>
            </a:r>
          </a:p>
        </p:txBody>
      </p:sp>
      <p:sp>
        <p:nvSpPr>
          <p:cNvPr id="10" name="Textplatzhalter 9"/>
          <p:cNvSpPr>
            <a:spLocks noGrp="1"/>
          </p:cNvSpPr>
          <p:nvPr>
            <p:ph type="body" sz="quarter" idx="12"/>
          </p:nvPr>
        </p:nvSpPr>
        <p:spPr>
          <a:xfrm>
            <a:off x="-1" y="0"/>
            <a:ext cx="7899591" cy="3715200"/>
          </a:xfrm>
        </p:spPr>
        <p:txBody>
          <a:bodyPr/>
          <a:lstStyle/>
          <a:p>
            <a:r>
              <a:rPr lang="de-DE" dirty="0"/>
              <a:t>Sozialstaatsreform</a:t>
            </a:r>
          </a:p>
          <a:p>
            <a:endParaRPr lang="de-DE" dirty="0"/>
          </a:p>
        </p:txBody>
      </p:sp>
      <p:sp>
        <p:nvSpPr>
          <p:cNvPr id="6" name="Untertitel 5"/>
          <p:cNvSpPr>
            <a:spLocks noGrp="1"/>
          </p:cNvSpPr>
          <p:nvPr>
            <p:ph type="subTitle" idx="1"/>
          </p:nvPr>
        </p:nvSpPr>
        <p:spPr>
          <a:xfrm>
            <a:off x="359532" y="2067694"/>
            <a:ext cx="3456384" cy="1231106"/>
          </a:xfrm>
        </p:spPr>
        <p:txBody>
          <a:bodyPr/>
          <a:lstStyle/>
          <a:p>
            <a:r>
              <a:rPr lang="de-DE" dirty="0"/>
              <a:t>7. Mai 2026 – </a:t>
            </a:r>
          </a:p>
          <a:p>
            <a:r>
              <a:rPr lang="de-DE" dirty="0"/>
              <a:t>Berlin/Hamburg</a:t>
            </a:r>
          </a:p>
          <a:p>
            <a:endParaRPr lang="de-DE" dirty="0"/>
          </a:p>
        </p:txBody>
      </p:sp>
      <p:sp>
        <p:nvSpPr>
          <p:cNvPr id="11" name="Textplatzhalter 10"/>
          <p:cNvSpPr>
            <a:spLocks noGrp="1"/>
          </p:cNvSpPr>
          <p:nvPr>
            <p:ph type="body" sz="quarter" idx="13"/>
          </p:nvPr>
        </p:nvSpPr>
        <p:spPr/>
        <p:txBody>
          <a:bodyPr/>
          <a:lstStyle/>
          <a:p>
            <a:r>
              <a:rPr lang="de-DE" dirty="0"/>
              <a:t>Mediaserver Hamburg / Maxim Schulz</a:t>
            </a:r>
          </a:p>
        </p:txBody>
      </p:sp>
    </p:spTree>
    <p:extLst>
      <p:ext uri="{BB962C8B-B14F-4D97-AF65-F5344CB8AC3E}">
        <p14:creationId xmlns:p14="http://schemas.microsoft.com/office/powerpoint/2010/main" val="290613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left)">
                                      <p:cBhvr>
                                        <p:cTn id="7" dur="500"/>
                                        <p:tgtEl>
                                          <p:spTgt spid="10">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wipe(left)">
                                      <p:cBhvr>
                                        <p:cTn id="10" dur="500"/>
                                        <p:tgtEl>
                                          <p:spTgt spid="10">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500"/>
                                        <p:tgtEl>
                                          <p:spTgt spid="6">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left)">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5D9A2-E6BD-02A9-EF44-E1F7B5C00ED2}"/>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1B49995-487C-BCDE-CD25-FE1E508C32E2}"/>
              </a:ext>
            </a:extLst>
          </p:cNvPr>
          <p:cNvGraphicFramePr>
            <a:graphicFrameLocks noChangeAspect="1"/>
          </p:cNvGraphicFramePr>
          <p:nvPr>
            <p:custDataLst>
              <p:tags r:id="rId2"/>
            </p:custDataLst>
            <p:extLst>
              <p:ext uri="{D42A27DB-BD31-4B8C-83A1-F6EECF244321}">
                <p14:modId xmlns:p14="http://schemas.microsoft.com/office/powerpoint/2010/main" val="2873622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Slide" r:id="rId4" imgW="484" imgH="486" progId="TCLayout.ActiveDocument.1">
                  <p:embed/>
                </p:oleObj>
              </mc:Choice>
              <mc:Fallback>
                <p:oleObj name="think-cell Slide" r:id="rId4" imgW="484" imgH="486" progId="TCLayout.ActiveDocument.1">
                  <p:embed/>
                  <p:pic>
                    <p:nvPicPr>
                      <p:cNvPr id="3" name="think-cell data - do not delete" hidden="1">
                        <a:extLst>
                          <a:ext uri="{FF2B5EF4-FFF2-40B4-BE49-F238E27FC236}">
                            <a16:creationId xmlns:a16="http://schemas.microsoft.com/office/drawing/2014/main" id="{20F9EA56-6FB2-7EC6-F0DB-7CB1D599A2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el 10">
            <a:extLst>
              <a:ext uri="{FF2B5EF4-FFF2-40B4-BE49-F238E27FC236}">
                <a16:creationId xmlns:a16="http://schemas.microsoft.com/office/drawing/2014/main" id="{59E03A8A-760D-496C-0DCF-E5D7CB020DD9}"/>
              </a:ext>
            </a:extLst>
          </p:cNvPr>
          <p:cNvSpPr>
            <a:spLocks noGrp="1"/>
          </p:cNvSpPr>
          <p:nvPr>
            <p:ph type="title"/>
          </p:nvPr>
        </p:nvSpPr>
        <p:spPr/>
        <p:txBody>
          <a:bodyPr vert="horz"/>
          <a:lstStyle/>
          <a:p>
            <a:r>
              <a:rPr lang="de-DE" dirty="0"/>
              <a:t>Neusystematisierung der Sozialverwaltung (2/2)</a:t>
            </a:r>
          </a:p>
        </p:txBody>
      </p:sp>
      <p:sp>
        <p:nvSpPr>
          <p:cNvPr id="12" name="Textplatzhalter 11">
            <a:extLst>
              <a:ext uri="{FF2B5EF4-FFF2-40B4-BE49-F238E27FC236}">
                <a16:creationId xmlns:a16="http://schemas.microsoft.com/office/drawing/2014/main" id="{F78AC053-6B17-138A-453D-F9D3E7EEDA29}"/>
              </a:ext>
            </a:extLst>
          </p:cNvPr>
          <p:cNvSpPr>
            <a:spLocks noGrp="1"/>
          </p:cNvSpPr>
          <p:nvPr>
            <p:ph type="body" sz="quarter" idx="13"/>
          </p:nvPr>
        </p:nvSpPr>
        <p:spPr>
          <a:xfrm>
            <a:off x="358775" y="1166812"/>
            <a:ext cx="4176713" cy="1669688"/>
          </a:xfrm>
        </p:spPr>
        <p:txBody>
          <a:bodyPr/>
          <a:lstStyle/>
          <a:p>
            <a:pPr marL="342900" indent="-342900">
              <a:buFont typeface="+mj-lt"/>
              <a:buAutoNum type="arabicPeriod" startAt="3"/>
            </a:pPr>
            <a:r>
              <a:rPr lang="de-DE" sz="1400" dirty="0"/>
              <a:t>Einheitliche Verwaltungsstruktur</a:t>
            </a:r>
          </a:p>
          <a:p>
            <a:pPr marL="342900" lvl="1" indent="-342900">
              <a:spcBef>
                <a:spcPts val="300"/>
              </a:spcBef>
              <a:buFont typeface="+mj-lt"/>
              <a:buAutoNum type="alphaLcParenR"/>
            </a:pPr>
            <a:r>
              <a:rPr lang="de-DE" sz="1400" dirty="0"/>
              <a:t>zwei Behördenstränge (erwerbsfähig/ nicht-erwerbsfähige Leistungsberechtigte) oder</a:t>
            </a:r>
          </a:p>
          <a:p>
            <a:pPr marL="342900" lvl="1" indent="-342900">
              <a:spcBef>
                <a:spcPts val="300"/>
              </a:spcBef>
              <a:buFont typeface="+mj-lt"/>
              <a:buAutoNum type="alphaLcParenR"/>
            </a:pPr>
            <a:r>
              <a:rPr lang="de-DE" sz="1400" dirty="0"/>
              <a:t>ein Behördenstrang (Grundgesetzänderung erforderlich)</a:t>
            </a:r>
          </a:p>
          <a:p>
            <a:pPr lvl="1">
              <a:spcBef>
                <a:spcPts val="300"/>
              </a:spcBef>
            </a:pPr>
            <a:endParaRPr lang="de-DE" sz="1400" dirty="0"/>
          </a:p>
          <a:p>
            <a:pPr>
              <a:spcBef>
                <a:spcPts val="600"/>
              </a:spcBef>
            </a:pPr>
            <a:endParaRPr lang="de-DE" sz="1200" b="0" dirty="0"/>
          </a:p>
        </p:txBody>
      </p:sp>
      <p:sp>
        <p:nvSpPr>
          <p:cNvPr id="6" name="Foliennummernplatzhalter 5">
            <a:extLst>
              <a:ext uri="{FF2B5EF4-FFF2-40B4-BE49-F238E27FC236}">
                <a16:creationId xmlns:a16="http://schemas.microsoft.com/office/drawing/2014/main" id="{24DFCCAB-4AE3-DCC1-3680-92B90D30C8E4}"/>
              </a:ext>
            </a:extLst>
          </p:cNvPr>
          <p:cNvSpPr>
            <a:spLocks noGrp="1"/>
          </p:cNvSpPr>
          <p:nvPr>
            <p:ph type="sldNum" sz="quarter" idx="4"/>
          </p:nvPr>
        </p:nvSpPr>
        <p:spPr>
          <a:xfrm>
            <a:off x="1103141" y="4933989"/>
            <a:ext cx="720000" cy="123111"/>
          </a:xfrm>
        </p:spPr>
        <p:txBody>
          <a:bodyPr/>
          <a:lstStyle/>
          <a:p>
            <a:fld id="{7035D381-67B0-48C1-98E1-720E08ACEF49}" type="slidenum">
              <a:rPr lang="de-DE" smtClean="0"/>
              <a:pPr/>
              <a:t>10</a:t>
            </a:fld>
            <a:endParaRPr lang="de-DE" dirty="0"/>
          </a:p>
        </p:txBody>
      </p:sp>
      <p:sp>
        <p:nvSpPr>
          <p:cNvPr id="4" name="Textplatzhalter 11">
            <a:extLst>
              <a:ext uri="{FF2B5EF4-FFF2-40B4-BE49-F238E27FC236}">
                <a16:creationId xmlns:a16="http://schemas.microsoft.com/office/drawing/2014/main" id="{C3669BFC-6E8D-415B-7285-97E63DCF1E8D}"/>
              </a:ext>
            </a:extLst>
          </p:cNvPr>
          <p:cNvSpPr txBox="1">
            <a:spLocks/>
          </p:cNvSpPr>
          <p:nvPr/>
        </p:nvSpPr>
        <p:spPr bwMode="gray">
          <a:xfrm>
            <a:off x="4716463" y="1166812"/>
            <a:ext cx="4176713" cy="1877437"/>
          </a:xfrm>
          <a:prstGeom prst="rect">
            <a:avLst/>
          </a:prstGeom>
        </p:spPr>
        <p:txBody>
          <a:bodyPr vert="horz" lIns="0" tIns="0" rIns="0" bIns="0" rtlCol="0">
            <a:spAutoFit/>
          </a:bodyPr>
          <a:lstStyle>
            <a:lvl1pPr marL="0" indent="0" algn="l" defTabSz="914400" rtl="0" eaLnBrk="1" latinLnBrk="0" hangingPunct="1">
              <a:spcBef>
                <a:spcPts val="1200"/>
              </a:spcBef>
              <a:buFont typeface="Arial" pitchFamily="34" charset="0"/>
              <a:buNone/>
              <a:defRPr sz="1600" b="1" kern="1200" cap="none" baseline="0">
                <a:solidFill>
                  <a:schemeClr val="accent1"/>
                </a:solidFill>
                <a:latin typeface="+mn-lt"/>
                <a:ea typeface="+mn-ea"/>
                <a:cs typeface="+mn-cs"/>
              </a:defRPr>
            </a:lvl1pPr>
            <a:lvl2pPr marL="0" indent="0" algn="l" defTabSz="914400" rtl="0" eaLnBrk="1" latinLnBrk="0" hangingPunct="1">
              <a:spcBef>
                <a:spcPts val="800"/>
              </a:spcBef>
              <a:buFont typeface="Arial" pitchFamily="34" charset="0"/>
              <a:buNone/>
              <a:defRPr sz="1600" kern="1200">
                <a:solidFill>
                  <a:schemeClr val="accent1"/>
                </a:solidFill>
                <a:latin typeface="+mn-lt"/>
                <a:ea typeface="+mn-ea"/>
                <a:cs typeface="+mn-cs"/>
              </a:defRPr>
            </a:lvl2pPr>
            <a:lvl3pPr marL="179388" indent="-179388" algn="l" defTabSz="914400" rtl="0" eaLnBrk="1" latinLnBrk="0" hangingPunct="1">
              <a:spcBef>
                <a:spcPts val="400"/>
              </a:spcBef>
              <a:buClr>
                <a:schemeClr val="accent1"/>
              </a:buClr>
              <a:buSzPct val="100000"/>
              <a:buFont typeface="Arial" pitchFamily="34" charset="0"/>
              <a:buChar char="•"/>
              <a:defRPr sz="1600" kern="1200">
                <a:solidFill>
                  <a:schemeClr val="accent1"/>
                </a:solidFill>
                <a:latin typeface="+mn-lt"/>
                <a:ea typeface="+mn-ea"/>
                <a:cs typeface="+mn-cs"/>
              </a:defRPr>
            </a:lvl3pPr>
            <a:lvl4pPr marL="450850" indent="-180975" algn="l" defTabSz="914400" rtl="0" eaLnBrk="1" latinLnBrk="0" hangingPunct="1">
              <a:spcBef>
                <a:spcPts val="200"/>
              </a:spcBef>
              <a:buClr>
                <a:schemeClr val="accent1"/>
              </a:buClr>
              <a:buSzPct val="100000"/>
              <a:buFont typeface="Arial" pitchFamily="34" charset="0"/>
              <a:buChar char="•"/>
              <a:defRPr sz="1400" kern="1200">
                <a:solidFill>
                  <a:schemeClr val="accent1"/>
                </a:solidFill>
                <a:latin typeface="+mn-lt"/>
                <a:ea typeface="+mn-ea"/>
                <a:cs typeface="+mn-cs"/>
              </a:defRPr>
            </a:lvl4pPr>
            <a:lvl5pPr marL="720000" indent="-180000" algn="l" defTabSz="914400" rtl="0" eaLnBrk="1" latinLnBrk="0" hangingPunct="1">
              <a:spcBef>
                <a:spcPts val="200"/>
              </a:spcBef>
              <a:buClr>
                <a:schemeClr val="accent1"/>
              </a:buClr>
              <a:buSzPct val="100000"/>
              <a:buFont typeface="Arial" pitchFamily="34" charset="0"/>
              <a:buChar char="•"/>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mj-lt"/>
              <a:buAutoNum type="arabicPeriod" startAt="4"/>
            </a:pPr>
            <a:r>
              <a:rPr lang="de-DE" sz="1400" dirty="0"/>
              <a:t>Persönliche Beratung durch Erstanlaufstellen</a:t>
            </a:r>
          </a:p>
          <a:p>
            <a:pPr marL="342900" lvl="1" indent="-342900">
              <a:spcBef>
                <a:spcPts val="300"/>
              </a:spcBef>
              <a:buFont typeface="+mj-lt"/>
              <a:buAutoNum type="alphaLcParenR"/>
            </a:pPr>
            <a:r>
              <a:rPr lang="de-DE" sz="1400" dirty="0"/>
              <a:t>einheitliche ortsnahe Anlaufstellen (Front-Office) mit Rückgriff auf gebündelte digitale Infrastruktur und Plattformdienste (Backoffice)</a:t>
            </a:r>
          </a:p>
          <a:p>
            <a:pPr marL="342900" lvl="1" indent="-342900">
              <a:spcBef>
                <a:spcPts val="300"/>
              </a:spcBef>
              <a:buFont typeface="+mj-lt"/>
              <a:buAutoNum type="alphaLcParenR"/>
            </a:pPr>
            <a:r>
              <a:rPr lang="de-DE" sz="1400" dirty="0"/>
              <a:t>Auskünfte erteilen, Anträge annehmen, Hilfestellung bei der Beantragung von Leistungen über das digitale Zugangsportal</a:t>
            </a:r>
          </a:p>
          <a:p>
            <a:pPr>
              <a:spcBef>
                <a:spcPts val="600"/>
              </a:spcBef>
            </a:pPr>
            <a:endParaRPr lang="de-DE" sz="1200" b="0" dirty="0"/>
          </a:p>
        </p:txBody>
      </p:sp>
    </p:spTree>
    <p:extLst>
      <p:ext uri="{BB962C8B-B14F-4D97-AF65-F5344CB8AC3E}">
        <p14:creationId xmlns:p14="http://schemas.microsoft.com/office/powerpoint/2010/main" val="984780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C4CEB-17A6-48FA-E482-ADE03594D434}"/>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229F8EF-28B5-0C98-854D-EC14465B2E51}"/>
              </a:ext>
            </a:extLst>
          </p:cNvPr>
          <p:cNvGraphicFramePr>
            <a:graphicFrameLocks noChangeAspect="1"/>
          </p:cNvGraphicFramePr>
          <p:nvPr>
            <p:custDataLst>
              <p:tags r:id="rId2"/>
            </p:custDataLst>
            <p:extLst>
              <p:ext uri="{D42A27DB-BD31-4B8C-83A1-F6EECF244321}">
                <p14:modId xmlns:p14="http://schemas.microsoft.com/office/powerpoint/2010/main" val="8991751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think-cell Slide" r:id="rId4" imgW="484" imgH="486" progId="TCLayout.ActiveDocument.1">
                  <p:embed/>
                </p:oleObj>
              </mc:Choice>
              <mc:Fallback>
                <p:oleObj name="think-cell Slide" r:id="rId4" imgW="484" imgH="486" progId="TCLayout.ActiveDocument.1">
                  <p:embed/>
                  <p:pic>
                    <p:nvPicPr>
                      <p:cNvPr id="3" name="think-cell data - do not delete" hidden="1">
                        <a:extLst>
                          <a:ext uri="{FF2B5EF4-FFF2-40B4-BE49-F238E27FC236}">
                            <a16:creationId xmlns:a16="http://schemas.microsoft.com/office/drawing/2014/main" id="{20F9EA56-6FB2-7EC6-F0DB-7CB1D599A2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el 10">
            <a:extLst>
              <a:ext uri="{FF2B5EF4-FFF2-40B4-BE49-F238E27FC236}">
                <a16:creationId xmlns:a16="http://schemas.microsoft.com/office/drawing/2014/main" id="{BF0CF192-9F2C-151F-9EF9-B0F70F0C7DAD}"/>
              </a:ext>
            </a:extLst>
          </p:cNvPr>
          <p:cNvSpPr>
            <a:spLocks noGrp="1"/>
          </p:cNvSpPr>
          <p:nvPr>
            <p:ph type="title"/>
          </p:nvPr>
        </p:nvSpPr>
        <p:spPr/>
        <p:txBody>
          <a:bodyPr vert="horz"/>
          <a:lstStyle/>
          <a:p>
            <a:r>
              <a:rPr lang="de-DE" dirty="0"/>
              <a:t>Neusystematisierung in der Praxis</a:t>
            </a:r>
          </a:p>
        </p:txBody>
      </p:sp>
      <p:sp>
        <p:nvSpPr>
          <p:cNvPr id="12" name="Textplatzhalter 11">
            <a:extLst>
              <a:ext uri="{FF2B5EF4-FFF2-40B4-BE49-F238E27FC236}">
                <a16:creationId xmlns:a16="http://schemas.microsoft.com/office/drawing/2014/main" id="{0D790FB0-84B3-1F0F-8A5D-25F10C8B9218}"/>
              </a:ext>
            </a:extLst>
          </p:cNvPr>
          <p:cNvSpPr>
            <a:spLocks noGrp="1"/>
          </p:cNvSpPr>
          <p:nvPr>
            <p:ph type="body" sz="quarter" idx="13"/>
          </p:nvPr>
        </p:nvSpPr>
        <p:spPr>
          <a:xfrm>
            <a:off x="358775" y="1166812"/>
            <a:ext cx="4176713" cy="2677656"/>
          </a:xfrm>
        </p:spPr>
        <p:txBody>
          <a:bodyPr/>
          <a:lstStyle/>
          <a:p>
            <a:pPr marL="342900" indent="-342900">
              <a:spcBef>
                <a:spcPts val="1000"/>
              </a:spcBef>
              <a:spcAft>
                <a:spcPts val="600"/>
              </a:spcAft>
              <a:buFont typeface="+mj-lt"/>
              <a:buAutoNum type="arabicPeriod"/>
            </a:pPr>
            <a:r>
              <a:rPr lang="de-DE" sz="1400" dirty="0"/>
              <a:t>Komplett einfacheres Gesetz, durchgehend digitalisiert</a:t>
            </a:r>
          </a:p>
          <a:p>
            <a:pPr marL="342900" indent="-342900">
              <a:spcBef>
                <a:spcPts val="1000"/>
              </a:spcBef>
              <a:spcAft>
                <a:spcPts val="600"/>
              </a:spcAft>
              <a:buFont typeface="+mj-lt"/>
              <a:buAutoNum type="arabicPeriod"/>
            </a:pPr>
            <a:r>
              <a:rPr lang="de-DE" sz="1400" dirty="0"/>
              <a:t>Wegfall von zahlreichen Behördenwechseln, Daten auf gemeinsamer Plattform verfügbar</a:t>
            </a:r>
          </a:p>
          <a:p>
            <a:pPr marL="342900" indent="-342900">
              <a:spcBef>
                <a:spcPts val="1000"/>
              </a:spcBef>
              <a:spcAft>
                <a:spcPts val="600"/>
              </a:spcAft>
              <a:buFont typeface="+mj-lt"/>
              <a:buAutoNum type="arabicPeriod"/>
            </a:pPr>
            <a:r>
              <a:rPr lang="de-DE" sz="1400" dirty="0"/>
              <a:t>Aufteilung von Wohngeld und KIZ Empfänger nach Erwerbsfähigkeitskriterium  </a:t>
            </a:r>
          </a:p>
          <a:p>
            <a:pPr marL="342900" indent="-342900">
              <a:spcBef>
                <a:spcPts val="1000"/>
              </a:spcBef>
              <a:spcAft>
                <a:spcPts val="600"/>
              </a:spcAft>
              <a:buFont typeface="+mj-lt"/>
              <a:buAutoNum type="arabicPeriod"/>
            </a:pPr>
            <a:r>
              <a:rPr lang="de-DE" sz="1400" dirty="0"/>
              <a:t>Keine Zusatzanforderungen, sondern Vereinfachungen für alle als Ziel</a:t>
            </a:r>
          </a:p>
          <a:p>
            <a:pPr>
              <a:spcBef>
                <a:spcPts val="600"/>
              </a:spcBef>
            </a:pPr>
            <a:endParaRPr lang="de-DE" sz="1200" b="0" dirty="0"/>
          </a:p>
        </p:txBody>
      </p:sp>
      <p:sp>
        <p:nvSpPr>
          <p:cNvPr id="6" name="Foliennummernplatzhalter 5">
            <a:extLst>
              <a:ext uri="{FF2B5EF4-FFF2-40B4-BE49-F238E27FC236}">
                <a16:creationId xmlns:a16="http://schemas.microsoft.com/office/drawing/2014/main" id="{226462E5-D913-828D-BA22-308EA9A9FEE4}"/>
              </a:ext>
            </a:extLst>
          </p:cNvPr>
          <p:cNvSpPr>
            <a:spLocks noGrp="1"/>
          </p:cNvSpPr>
          <p:nvPr>
            <p:ph type="sldNum" sz="quarter" idx="4"/>
          </p:nvPr>
        </p:nvSpPr>
        <p:spPr>
          <a:xfrm>
            <a:off x="1103141" y="4933989"/>
            <a:ext cx="720000" cy="123111"/>
          </a:xfrm>
        </p:spPr>
        <p:txBody>
          <a:bodyPr/>
          <a:lstStyle/>
          <a:p>
            <a:fld id="{7035D381-67B0-48C1-98E1-720E08ACEF49}" type="slidenum">
              <a:rPr lang="de-DE" smtClean="0"/>
              <a:pPr/>
              <a:t>11</a:t>
            </a:fld>
            <a:endParaRPr lang="de-DE" dirty="0"/>
          </a:p>
        </p:txBody>
      </p:sp>
      <p:sp>
        <p:nvSpPr>
          <p:cNvPr id="4" name="Textplatzhalter 11">
            <a:extLst>
              <a:ext uri="{FF2B5EF4-FFF2-40B4-BE49-F238E27FC236}">
                <a16:creationId xmlns:a16="http://schemas.microsoft.com/office/drawing/2014/main" id="{B3FD3FD5-AC9F-F39C-DCD0-0B70626A4BAD}"/>
              </a:ext>
            </a:extLst>
          </p:cNvPr>
          <p:cNvSpPr txBox="1">
            <a:spLocks/>
          </p:cNvSpPr>
          <p:nvPr/>
        </p:nvSpPr>
        <p:spPr bwMode="gray">
          <a:xfrm>
            <a:off x="4716463" y="1166812"/>
            <a:ext cx="4176713" cy="2677656"/>
          </a:xfrm>
          <a:prstGeom prst="rect">
            <a:avLst/>
          </a:prstGeom>
        </p:spPr>
        <p:txBody>
          <a:bodyPr vert="horz" lIns="0" tIns="0" rIns="0" bIns="0" rtlCol="0">
            <a:spAutoFit/>
          </a:bodyPr>
          <a:lstStyle>
            <a:lvl1pPr marL="0" indent="0" algn="l" defTabSz="914400" rtl="0" eaLnBrk="1" latinLnBrk="0" hangingPunct="1">
              <a:spcBef>
                <a:spcPts val="1200"/>
              </a:spcBef>
              <a:buFont typeface="Arial" pitchFamily="34" charset="0"/>
              <a:buNone/>
              <a:defRPr sz="1600" b="1" kern="1200" cap="none" baseline="0">
                <a:solidFill>
                  <a:schemeClr val="accent1"/>
                </a:solidFill>
                <a:latin typeface="+mn-lt"/>
                <a:ea typeface="+mn-ea"/>
                <a:cs typeface="+mn-cs"/>
              </a:defRPr>
            </a:lvl1pPr>
            <a:lvl2pPr marL="0" indent="0" algn="l" defTabSz="914400" rtl="0" eaLnBrk="1" latinLnBrk="0" hangingPunct="1">
              <a:spcBef>
                <a:spcPts val="800"/>
              </a:spcBef>
              <a:buFont typeface="Arial" pitchFamily="34" charset="0"/>
              <a:buNone/>
              <a:defRPr sz="1600" kern="1200">
                <a:solidFill>
                  <a:schemeClr val="accent1"/>
                </a:solidFill>
                <a:latin typeface="+mn-lt"/>
                <a:ea typeface="+mn-ea"/>
                <a:cs typeface="+mn-cs"/>
              </a:defRPr>
            </a:lvl2pPr>
            <a:lvl3pPr marL="179388" indent="-179388" algn="l" defTabSz="914400" rtl="0" eaLnBrk="1" latinLnBrk="0" hangingPunct="1">
              <a:spcBef>
                <a:spcPts val="400"/>
              </a:spcBef>
              <a:buClr>
                <a:schemeClr val="accent1"/>
              </a:buClr>
              <a:buSzPct val="100000"/>
              <a:buFont typeface="Arial" pitchFamily="34" charset="0"/>
              <a:buChar char="•"/>
              <a:defRPr sz="1600" kern="1200">
                <a:solidFill>
                  <a:schemeClr val="accent1"/>
                </a:solidFill>
                <a:latin typeface="+mn-lt"/>
                <a:ea typeface="+mn-ea"/>
                <a:cs typeface="+mn-cs"/>
              </a:defRPr>
            </a:lvl3pPr>
            <a:lvl4pPr marL="450850" indent="-180975" algn="l" defTabSz="914400" rtl="0" eaLnBrk="1" latinLnBrk="0" hangingPunct="1">
              <a:spcBef>
                <a:spcPts val="200"/>
              </a:spcBef>
              <a:buClr>
                <a:schemeClr val="accent1"/>
              </a:buClr>
              <a:buSzPct val="100000"/>
              <a:buFont typeface="Arial" pitchFamily="34" charset="0"/>
              <a:buChar char="•"/>
              <a:defRPr sz="1400" kern="1200">
                <a:solidFill>
                  <a:schemeClr val="accent1"/>
                </a:solidFill>
                <a:latin typeface="+mn-lt"/>
                <a:ea typeface="+mn-ea"/>
                <a:cs typeface="+mn-cs"/>
              </a:defRPr>
            </a:lvl4pPr>
            <a:lvl5pPr marL="720000" indent="-180000" algn="l" defTabSz="914400" rtl="0" eaLnBrk="1" latinLnBrk="0" hangingPunct="1">
              <a:spcBef>
                <a:spcPts val="200"/>
              </a:spcBef>
              <a:buClr>
                <a:schemeClr val="accent1"/>
              </a:buClr>
              <a:buSzPct val="100000"/>
              <a:buFont typeface="Arial" pitchFamily="34" charset="0"/>
              <a:buChar char="•"/>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1000"/>
              </a:spcBef>
              <a:spcAft>
                <a:spcPts val="600"/>
              </a:spcAft>
              <a:buFont typeface="+mj-lt"/>
              <a:buAutoNum type="arabicPeriod" startAt="5"/>
            </a:pPr>
            <a:r>
              <a:rPr lang="de-DE" sz="1400" dirty="0"/>
              <a:t>Höhere Fallzahl an Personen bei den aufnehmenden Behörden muss durch Gesamtvereinfachung kompensiert werden</a:t>
            </a:r>
          </a:p>
          <a:p>
            <a:pPr marL="342900" indent="-342900">
              <a:spcBef>
                <a:spcPts val="1000"/>
              </a:spcBef>
              <a:spcAft>
                <a:spcPts val="600"/>
              </a:spcAft>
              <a:buFont typeface="+mj-lt"/>
              <a:buAutoNum type="arabicPeriod" startAt="5"/>
            </a:pPr>
            <a:r>
              <a:rPr lang="de-DE" sz="1400" dirty="0"/>
              <a:t>Menschen haben eine Anlaufstelle (analog und digital)</a:t>
            </a:r>
          </a:p>
          <a:p>
            <a:pPr marL="342900" indent="-342900">
              <a:spcBef>
                <a:spcPts val="1000"/>
              </a:spcBef>
              <a:spcAft>
                <a:spcPts val="600"/>
              </a:spcAft>
              <a:buFont typeface="+mj-lt"/>
              <a:buAutoNum type="arabicPeriod" startAt="5"/>
            </a:pPr>
            <a:r>
              <a:rPr lang="de-DE" sz="1400" dirty="0" err="1"/>
              <a:t>ZkT</a:t>
            </a:r>
            <a:r>
              <a:rPr lang="de-DE" sz="1400" dirty="0"/>
              <a:t> können schon aus einer Hand probieren</a:t>
            </a:r>
          </a:p>
          <a:p>
            <a:pPr marL="342900" indent="-342900">
              <a:spcBef>
                <a:spcPts val="1000"/>
              </a:spcBef>
              <a:spcAft>
                <a:spcPts val="600"/>
              </a:spcAft>
              <a:buFont typeface="+mj-lt"/>
              <a:buAutoNum type="arabicPeriod" startAt="5"/>
            </a:pPr>
            <a:r>
              <a:rPr lang="de-DE" sz="1400" dirty="0"/>
              <a:t>Front-office wohnortnah /Back </a:t>
            </a:r>
            <a:r>
              <a:rPr lang="de-DE" sz="1400" dirty="0" err="1"/>
              <a:t>office</a:t>
            </a:r>
            <a:r>
              <a:rPr lang="de-DE" sz="1400" dirty="0"/>
              <a:t> effizient digital gebündelt</a:t>
            </a:r>
          </a:p>
          <a:p>
            <a:pPr marL="342900" indent="-342900">
              <a:spcBef>
                <a:spcPts val="600"/>
              </a:spcBef>
              <a:buFont typeface="+mj-lt"/>
              <a:buAutoNum type="arabicPeriod" startAt="5"/>
            </a:pPr>
            <a:endParaRPr lang="de-DE" sz="1200" b="0" dirty="0"/>
          </a:p>
        </p:txBody>
      </p:sp>
    </p:spTree>
    <p:extLst>
      <p:ext uri="{BB962C8B-B14F-4D97-AF65-F5344CB8AC3E}">
        <p14:creationId xmlns:p14="http://schemas.microsoft.com/office/powerpoint/2010/main" val="412934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FC70908-599B-EA07-7C06-1A486224D382}"/>
              </a:ext>
            </a:extLst>
          </p:cNvPr>
          <p:cNvGraphicFramePr>
            <a:graphicFrameLocks noChangeAspect="1"/>
          </p:cNvGraphicFramePr>
          <p:nvPr>
            <p:custDataLst>
              <p:tags r:id="rId2"/>
            </p:custDataLst>
            <p:extLst>
              <p:ext uri="{D42A27DB-BD31-4B8C-83A1-F6EECF244321}">
                <p14:modId xmlns:p14="http://schemas.microsoft.com/office/powerpoint/2010/main" val="73916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5" name="think-cell Slide" r:id="rId5" imgW="484" imgH="486" progId="TCLayout.ActiveDocument.1">
                  <p:embed/>
                </p:oleObj>
              </mc:Choice>
              <mc:Fallback>
                <p:oleObj name="think-cell Slide" r:id="rId5" imgW="484" imgH="4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Ellipse 3">
            <a:extLst>
              <a:ext uri="{FF2B5EF4-FFF2-40B4-BE49-F238E27FC236}">
                <a16:creationId xmlns:a16="http://schemas.microsoft.com/office/drawing/2014/main" id="{DEE5D5B2-1ABE-4168-8A4A-D11F38D4CEAB}"/>
              </a:ext>
            </a:extLst>
          </p:cNvPr>
          <p:cNvSpPr/>
          <p:nvPr/>
        </p:nvSpPr>
        <p:spPr>
          <a:xfrm>
            <a:off x="543698" y="964788"/>
            <a:ext cx="3789366" cy="36637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endParaRPr lang="de-DE" sz="1350" dirty="0">
              <a:solidFill>
                <a:schemeClr val="tx1"/>
              </a:solidFill>
            </a:endParaRPr>
          </a:p>
          <a:p>
            <a:pPr marL="214313" indent="-214313">
              <a:buFont typeface="Arial" panose="020B0604020202020204" pitchFamily="34" charset="0"/>
              <a:buChar char="•"/>
            </a:pPr>
            <a:r>
              <a:rPr lang="de-DE" sz="1350" dirty="0">
                <a:solidFill>
                  <a:schemeClr val="tx1"/>
                </a:solidFill>
              </a:rPr>
              <a:t>ein Gesetz (gleiche Begriffe)</a:t>
            </a:r>
          </a:p>
          <a:p>
            <a:pPr marL="214313" indent="-214313">
              <a:buFont typeface="Arial" panose="020B0604020202020204" pitchFamily="34" charset="0"/>
              <a:buChar char="•"/>
            </a:pPr>
            <a:endParaRPr lang="de-DE" sz="1350" dirty="0">
              <a:solidFill>
                <a:schemeClr val="tx1"/>
              </a:solidFill>
            </a:endParaRPr>
          </a:p>
          <a:p>
            <a:pPr marL="214313" indent="-214313">
              <a:buFont typeface="Arial" panose="020B0604020202020204" pitchFamily="34" charset="0"/>
              <a:buChar char="•"/>
            </a:pPr>
            <a:r>
              <a:rPr lang="de-DE" sz="1350" dirty="0">
                <a:solidFill>
                  <a:schemeClr val="tx1"/>
                </a:solidFill>
              </a:rPr>
              <a:t>eine Leistung existenzsichernd</a:t>
            </a:r>
          </a:p>
          <a:p>
            <a:pPr marL="214313" indent="-214313">
              <a:buFont typeface="Arial" panose="020B0604020202020204" pitchFamily="34" charset="0"/>
              <a:buChar char="•"/>
            </a:pPr>
            <a:endParaRPr lang="de-DE" sz="1350" dirty="0">
              <a:solidFill>
                <a:schemeClr val="tx1"/>
              </a:solidFill>
            </a:endParaRPr>
          </a:p>
          <a:p>
            <a:pPr marL="214313" indent="-214313">
              <a:buFont typeface="Arial" panose="020B0604020202020204" pitchFamily="34" charset="0"/>
              <a:buChar char="•"/>
            </a:pPr>
            <a:r>
              <a:rPr lang="de-DE" sz="1350" dirty="0">
                <a:solidFill>
                  <a:schemeClr val="tx1"/>
                </a:solidFill>
              </a:rPr>
              <a:t>ein Träger </a:t>
            </a:r>
          </a:p>
          <a:p>
            <a:pPr marL="214313" indent="-214313">
              <a:buFont typeface="Arial" panose="020B0604020202020204" pitchFamily="34" charset="0"/>
              <a:buChar char="•"/>
            </a:pPr>
            <a:endParaRPr lang="de-DE" sz="1350" dirty="0">
              <a:solidFill>
                <a:schemeClr val="tx1"/>
              </a:solidFill>
            </a:endParaRPr>
          </a:p>
          <a:p>
            <a:pPr marL="214313" indent="-214313">
              <a:buFont typeface="Arial" panose="020B0604020202020204" pitchFamily="34" charset="0"/>
              <a:buChar char="•"/>
            </a:pPr>
            <a:r>
              <a:rPr lang="de-DE" sz="1350" dirty="0">
                <a:solidFill>
                  <a:schemeClr val="tx1"/>
                </a:solidFill>
              </a:rPr>
              <a:t>ergänzende Leistungen zur Vermeidung von existenzsichernden Leistungen</a:t>
            </a:r>
          </a:p>
          <a:p>
            <a:pPr marL="214313" indent="-214313">
              <a:buFont typeface="Arial" panose="020B0604020202020204" pitchFamily="34" charset="0"/>
              <a:buChar char="•"/>
            </a:pPr>
            <a:endParaRPr lang="de-DE" sz="1350" dirty="0">
              <a:solidFill>
                <a:schemeClr val="tx1"/>
              </a:solidFill>
            </a:endParaRPr>
          </a:p>
          <a:p>
            <a:pPr marL="214313" indent="-214313">
              <a:buFont typeface="Arial" panose="020B0604020202020204" pitchFamily="34" charset="0"/>
              <a:buChar char="•"/>
            </a:pPr>
            <a:r>
              <a:rPr lang="de-DE" sz="1350" dirty="0">
                <a:solidFill>
                  <a:schemeClr val="tx1"/>
                </a:solidFill>
              </a:rPr>
              <a:t>Binnendifferenzierung</a:t>
            </a:r>
          </a:p>
          <a:p>
            <a:pPr algn="ctr"/>
            <a:endParaRPr lang="de-DE" sz="1350" dirty="0"/>
          </a:p>
        </p:txBody>
      </p:sp>
      <p:sp>
        <p:nvSpPr>
          <p:cNvPr id="5" name="Ellipse 4">
            <a:extLst>
              <a:ext uri="{FF2B5EF4-FFF2-40B4-BE49-F238E27FC236}">
                <a16:creationId xmlns:a16="http://schemas.microsoft.com/office/drawing/2014/main" id="{FBD4F60A-592E-442E-907D-80FFB1905290}"/>
              </a:ext>
            </a:extLst>
          </p:cNvPr>
          <p:cNvSpPr/>
          <p:nvPr/>
        </p:nvSpPr>
        <p:spPr>
          <a:xfrm>
            <a:off x="4617720" y="819642"/>
            <a:ext cx="3789366" cy="380888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de-DE" sz="1350" dirty="0">
                <a:solidFill>
                  <a:schemeClr val="tx1"/>
                </a:solidFill>
              </a:rPr>
              <a:t>ein Gesetz (gleiche Begriffe)</a:t>
            </a:r>
          </a:p>
          <a:p>
            <a:pPr marL="214313" indent="-214313">
              <a:buFont typeface="Arial" panose="020B0604020202020204" pitchFamily="34" charset="0"/>
              <a:buChar char="•"/>
            </a:pPr>
            <a:r>
              <a:rPr lang="de-DE" sz="1350" dirty="0">
                <a:solidFill>
                  <a:schemeClr val="tx1"/>
                </a:solidFill>
              </a:rPr>
              <a:t>eine Leistung existenzsichernd</a:t>
            </a:r>
          </a:p>
          <a:p>
            <a:endParaRPr lang="de-DE" sz="1350" dirty="0"/>
          </a:p>
          <a:p>
            <a:endParaRPr lang="de-DE" sz="1350" dirty="0"/>
          </a:p>
          <a:p>
            <a:endParaRPr lang="de-DE" sz="1350" dirty="0"/>
          </a:p>
          <a:p>
            <a:endParaRPr lang="de-DE" sz="1350" dirty="0"/>
          </a:p>
          <a:p>
            <a:endParaRPr lang="de-DE" sz="1350" dirty="0"/>
          </a:p>
          <a:p>
            <a:endParaRPr lang="de-DE" sz="1350" dirty="0"/>
          </a:p>
          <a:p>
            <a:endParaRPr lang="de-DE" sz="1350" dirty="0">
              <a:solidFill>
                <a:schemeClr val="tx1"/>
              </a:solidFill>
            </a:endParaRPr>
          </a:p>
          <a:p>
            <a:pPr marL="214313" indent="-214313">
              <a:buFont typeface="Arial" panose="020B0604020202020204" pitchFamily="34" charset="0"/>
              <a:buChar char="•"/>
            </a:pPr>
            <a:r>
              <a:rPr lang="de-DE" sz="1350" dirty="0">
                <a:solidFill>
                  <a:schemeClr val="tx1"/>
                </a:solidFill>
              </a:rPr>
              <a:t>ergänzende Leistungen zur Vermeidung von existenzsichernden Leistungen über die jeweiligen Träger</a:t>
            </a:r>
          </a:p>
          <a:p>
            <a:pPr marL="214313" indent="-214313">
              <a:buFont typeface="Arial" panose="020B0604020202020204" pitchFamily="34" charset="0"/>
              <a:buChar char="•"/>
            </a:pPr>
            <a:r>
              <a:rPr lang="de-DE" sz="1350" dirty="0">
                <a:solidFill>
                  <a:schemeClr val="tx1"/>
                </a:solidFill>
              </a:rPr>
              <a:t>Binnendifferenzierung</a:t>
            </a:r>
          </a:p>
        </p:txBody>
      </p:sp>
      <p:sp>
        <p:nvSpPr>
          <p:cNvPr id="8" name="Ellipse 7">
            <a:extLst>
              <a:ext uri="{FF2B5EF4-FFF2-40B4-BE49-F238E27FC236}">
                <a16:creationId xmlns:a16="http://schemas.microsoft.com/office/drawing/2014/main" id="{E10EF188-8CD4-4E1F-924C-FE40787BACB1}"/>
              </a:ext>
            </a:extLst>
          </p:cNvPr>
          <p:cNvSpPr/>
          <p:nvPr/>
        </p:nvSpPr>
        <p:spPr>
          <a:xfrm>
            <a:off x="5233087" y="1800505"/>
            <a:ext cx="1223317" cy="1291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„SGB II“ </a:t>
            </a:r>
          </a:p>
          <a:p>
            <a:pPr algn="ctr"/>
            <a:endParaRPr lang="de-DE" sz="1200" dirty="0"/>
          </a:p>
          <a:p>
            <a:pPr algn="ctr"/>
            <a:r>
              <a:rPr lang="de-DE" sz="1200" dirty="0"/>
              <a:t>JC </a:t>
            </a:r>
          </a:p>
        </p:txBody>
      </p:sp>
      <p:sp>
        <p:nvSpPr>
          <p:cNvPr id="9" name="Ellipse 8">
            <a:extLst>
              <a:ext uri="{FF2B5EF4-FFF2-40B4-BE49-F238E27FC236}">
                <a16:creationId xmlns:a16="http://schemas.microsoft.com/office/drawing/2014/main" id="{95B13E62-D482-4AA4-85D2-F51F6940AA35}"/>
              </a:ext>
            </a:extLst>
          </p:cNvPr>
          <p:cNvSpPr/>
          <p:nvPr/>
        </p:nvSpPr>
        <p:spPr>
          <a:xfrm>
            <a:off x="6672638" y="1800505"/>
            <a:ext cx="1223316" cy="1291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„SGB XII“</a:t>
            </a:r>
          </a:p>
          <a:p>
            <a:pPr algn="ctr"/>
            <a:endParaRPr lang="de-DE" sz="1200" dirty="0"/>
          </a:p>
          <a:p>
            <a:pPr algn="ctr"/>
            <a:r>
              <a:rPr lang="de-DE" sz="1200" dirty="0"/>
              <a:t>Kommune</a:t>
            </a:r>
          </a:p>
        </p:txBody>
      </p:sp>
      <p:sp>
        <p:nvSpPr>
          <p:cNvPr id="2" name="Ellipse 1">
            <a:extLst>
              <a:ext uri="{FF2B5EF4-FFF2-40B4-BE49-F238E27FC236}">
                <a16:creationId xmlns:a16="http://schemas.microsoft.com/office/drawing/2014/main" id="{A0CDF28B-9D38-4450-8BE7-A2F189ECEA66}"/>
              </a:ext>
            </a:extLst>
          </p:cNvPr>
          <p:cNvSpPr/>
          <p:nvPr/>
        </p:nvSpPr>
        <p:spPr>
          <a:xfrm>
            <a:off x="944494" y="2368023"/>
            <a:ext cx="1433384" cy="44021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cxnSp>
        <p:nvCxnSpPr>
          <p:cNvPr id="10" name="Gerader Verbinder 9">
            <a:extLst>
              <a:ext uri="{FF2B5EF4-FFF2-40B4-BE49-F238E27FC236}">
                <a16:creationId xmlns:a16="http://schemas.microsoft.com/office/drawing/2014/main" id="{F87A3DF0-1BBF-4862-9CAE-07D0CE7E7B28}"/>
              </a:ext>
            </a:extLst>
          </p:cNvPr>
          <p:cNvCxnSpPr>
            <a:cxnSpLocks/>
          </p:cNvCxnSpPr>
          <p:nvPr/>
        </p:nvCxnSpPr>
        <p:spPr>
          <a:xfrm>
            <a:off x="543698" y="1248464"/>
            <a:ext cx="656363" cy="117843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032E6A7F-8194-4BB3-89C6-03539986BA36}"/>
              </a:ext>
            </a:extLst>
          </p:cNvPr>
          <p:cNvSpPr txBox="1"/>
          <p:nvPr/>
        </p:nvSpPr>
        <p:spPr>
          <a:xfrm>
            <a:off x="209267" y="948382"/>
            <a:ext cx="1125462" cy="300082"/>
          </a:xfrm>
          <a:prstGeom prst="rect">
            <a:avLst/>
          </a:prstGeom>
          <a:noFill/>
        </p:spPr>
        <p:txBody>
          <a:bodyPr wrap="square" rtlCol="0">
            <a:spAutoFit/>
          </a:bodyPr>
          <a:lstStyle/>
          <a:p>
            <a:r>
              <a:rPr lang="de-DE" sz="1350" b="1" dirty="0"/>
              <a:t>Art. 91e</a:t>
            </a:r>
          </a:p>
        </p:txBody>
      </p:sp>
      <p:sp>
        <p:nvSpPr>
          <p:cNvPr id="12" name="Textfeld 11">
            <a:extLst>
              <a:ext uri="{FF2B5EF4-FFF2-40B4-BE49-F238E27FC236}">
                <a16:creationId xmlns:a16="http://schemas.microsoft.com/office/drawing/2014/main" id="{A01EA8D6-DD0D-476F-93D5-55634BE0657B}"/>
              </a:ext>
            </a:extLst>
          </p:cNvPr>
          <p:cNvSpPr txBox="1"/>
          <p:nvPr/>
        </p:nvSpPr>
        <p:spPr>
          <a:xfrm>
            <a:off x="3399962" y="4313182"/>
            <a:ext cx="6913606" cy="507831"/>
          </a:xfrm>
          <a:prstGeom prst="rect">
            <a:avLst/>
          </a:prstGeom>
          <a:noFill/>
        </p:spPr>
        <p:txBody>
          <a:bodyPr wrap="square" rtlCol="0">
            <a:spAutoFit/>
          </a:bodyPr>
          <a:lstStyle/>
          <a:p>
            <a:r>
              <a:rPr lang="de-DE" sz="1350" dirty="0"/>
              <a:t>                         Ziel						   Zwischenschritt</a:t>
            </a:r>
          </a:p>
        </p:txBody>
      </p:sp>
      <p:sp>
        <p:nvSpPr>
          <p:cNvPr id="14" name="Titel 10">
            <a:extLst>
              <a:ext uri="{FF2B5EF4-FFF2-40B4-BE49-F238E27FC236}">
                <a16:creationId xmlns:a16="http://schemas.microsoft.com/office/drawing/2014/main" id="{38CD754A-978E-B5E1-0842-142E96FAD512}"/>
              </a:ext>
            </a:extLst>
          </p:cNvPr>
          <p:cNvSpPr txBox="1">
            <a:spLocks/>
          </p:cNvSpPr>
          <p:nvPr/>
        </p:nvSpPr>
        <p:spPr bwMode="gray">
          <a:xfrm>
            <a:off x="358775" y="279134"/>
            <a:ext cx="8529485" cy="332399"/>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2400" kern="1200" cap="all" baseline="0">
                <a:solidFill>
                  <a:schemeClr val="accent1"/>
                </a:solidFill>
                <a:latin typeface="+mj-lt"/>
                <a:ea typeface="+mj-ea"/>
                <a:cs typeface="+mj-cs"/>
              </a:defRPr>
            </a:lvl1pPr>
          </a:lstStyle>
          <a:p>
            <a:r>
              <a:rPr lang="de-DE" b="1" dirty="0"/>
              <a:t>Einheitliches</a:t>
            </a:r>
            <a:r>
              <a:rPr lang="de-DE" dirty="0"/>
              <a:t> Sozialleistungssystem</a:t>
            </a:r>
          </a:p>
        </p:txBody>
      </p:sp>
      <p:sp>
        <p:nvSpPr>
          <p:cNvPr id="18" name="Slide Number Placeholder 17">
            <a:extLst>
              <a:ext uri="{FF2B5EF4-FFF2-40B4-BE49-F238E27FC236}">
                <a16:creationId xmlns:a16="http://schemas.microsoft.com/office/drawing/2014/main" id="{23DAE4FF-EAC0-30F4-6D71-FB0319DE889F}"/>
              </a:ext>
            </a:extLst>
          </p:cNvPr>
          <p:cNvSpPr>
            <a:spLocks noGrp="1"/>
          </p:cNvSpPr>
          <p:nvPr>
            <p:ph type="sldNum" sz="quarter" idx="12"/>
          </p:nvPr>
        </p:nvSpPr>
        <p:spPr/>
        <p:txBody>
          <a:bodyPr/>
          <a:lstStyle/>
          <a:p>
            <a:fld id="{CEFC4E5B-4BFF-45D2-ADAF-72CD79A11035}" type="slidenum">
              <a:rPr lang="de-DE" smtClean="0"/>
              <a:t>12</a:t>
            </a:fld>
            <a:endParaRPr lang="de-DE"/>
          </a:p>
        </p:txBody>
      </p:sp>
    </p:spTree>
    <p:extLst>
      <p:ext uri="{BB962C8B-B14F-4D97-AF65-F5344CB8AC3E}">
        <p14:creationId xmlns:p14="http://schemas.microsoft.com/office/powerpoint/2010/main" val="212661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50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2"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0FE4CDC-FB76-4CA6-92E5-DCDB62440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3142169"/>
          </a:xfrm>
          <a:prstGeom prst="rect">
            <a:avLst/>
          </a:prstGeom>
        </p:spPr>
      </p:pic>
      <p:pic>
        <p:nvPicPr>
          <p:cNvPr id="3" name="Grafik 2">
            <a:extLst>
              <a:ext uri="{FF2B5EF4-FFF2-40B4-BE49-F238E27FC236}">
                <a16:creationId xmlns:a16="http://schemas.microsoft.com/office/drawing/2014/main" id="{4B7EB32C-C830-4160-AD9C-DF0E988CFC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245" y="3142170"/>
            <a:ext cx="3393832" cy="1473292"/>
          </a:xfrm>
          <a:prstGeom prst="rect">
            <a:avLst/>
          </a:prstGeom>
        </p:spPr>
      </p:pic>
      <p:sp>
        <p:nvSpPr>
          <p:cNvPr id="2" name="Slide Number Placeholder 1">
            <a:extLst>
              <a:ext uri="{FF2B5EF4-FFF2-40B4-BE49-F238E27FC236}">
                <a16:creationId xmlns:a16="http://schemas.microsoft.com/office/drawing/2014/main" id="{0F837346-0C6E-E08C-30DF-E4FFE1E68DD6}"/>
              </a:ext>
            </a:extLst>
          </p:cNvPr>
          <p:cNvSpPr>
            <a:spLocks noGrp="1"/>
          </p:cNvSpPr>
          <p:nvPr>
            <p:ph type="sldNum" sz="quarter" idx="12"/>
          </p:nvPr>
        </p:nvSpPr>
        <p:spPr/>
        <p:txBody>
          <a:bodyPr/>
          <a:lstStyle/>
          <a:p>
            <a:fld id="{CEFC4E5B-4BFF-45D2-ADAF-72CD79A11035}" type="slidenum">
              <a:rPr lang="de-DE" smtClean="0"/>
              <a:t>13</a:t>
            </a:fld>
            <a:endParaRPr lang="de-DE"/>
          </a:p>
        </p:txBody>
      </p:sp>
    </p:spTree>
    <p:extLst>
      <p:ext uri="{BB962C8B-B14F-4D97-AF65-F5344CB8AC3E}">
        <p14:creationId xmlns:p14="http://schemas.microsoft.com/office/powerpoint/2010/main" val="3619564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5C8D8-D30F-E9F0-D131-03AAE4F42C71}"/>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BC43CBE-EB86-F0A9-EC30-97476618A425}"/>
              </a:ext>
            </a:extLst>
          </p:cNvPr>
          <p:cNvGraphicFramePr>
            <a:graphicFrameLocks noChangeAspect="1"/>
          </p:cNvGraphicFramePr>
          <p:nvPr>
            <p:custDataLst>
              <p:tags r:id="rId2"/>
            </p:custDataLst>
            <p:extLst>
              <p:ext uri="{D42A27DB-BD31-4B8C-83A1-F6EECF244321}">
                <p14:modId xmlns:p14="http://schemas.microsoft.com/office/powerpoint/2010/main" val="2954585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9" name="think-cell Slide" r:id="rId4" imgW="484" imgH="486" progId="TCLayout.ActiveDocument.1">
                  <p:embed/>
                </p:oleObj>
              </mc:Choice>
              <mc:Fallback>
                <p:oleObj name="think-cell Slide" r:id="rId4" imgW="484" imgH="486" progId="TCLayout.ActiveDocument.1">
                  <p:embed/>
                  <p:pic>
                    <p:nvPicPr>
                      <p:cNvPr id="3" name="think-cell data - do not delete" hidden="1">
                        <a:extLst>
                          <a:ext uri="{FF2B5EF4-FFF2-40B4-BE49-F238E27FC236}">
                            <a16:creationId xmlns:a16="http://schemas.microsoft.com/office/drawing/2014/main" id="{20F9EA56-6FB2-7EC6-F0DB-7CB1D599A2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el 10">
            <a:extLst>
              <a:ext uri="{FF2B5EF4-FFF2-40B4-BE49-F238E27FC236}">
                <a16:creationId xmlns:a16="http://schemas.microsoft.com/office/drawing/2014/main" id="{E346C970-FE35-B595-191F-CB3FF674897A}"/>
              </a:ext>
            </a:extLst>
          </p:cNvPr>
          <p:cNvSpPr>
            <a:spLocks noGrp="1"/>
          </p:cNvSpPr>
          <p:nvPr>
            <p:ph type="title"/>
          </p:nvPr>
        </p:nvSpPr>
        <p:spPr>
          <a:xfrm>
            <a:off x="358775" y="279134"/>
            <a:ext cx="8529485" cy="664797"/>
          </a:xfrm>
        </p:spPr>
        <p:txBody>
          <a:bodyPr vert="horz"/>
          <a:lstStyle/>
          <a:p>
            <a:r>
              <a:rPr lang="de-DE" dirty="0"/>
              <a:t>Digitalisierung und Modernisierung  </a:t>
            </a:r>
            <a:br>
              <a:rPr lang="de-DE" dirty="0"/>
            </a:br>
            <a:r>
              <a:rPr lang="de-DE" dirty="0"/>
              <a:t>der Sozialverwaltung (1/2)</a:t>
            </a:r>
          </a:p>
        </p:txBody>
      </p:sp>
      <p:sp>
        <p:nvSpPr>
          <p:cNvPr id="12" name="Textplatzhalter 11">
            <a:extLst>
              <a:ext uri="{FF2B5EF4-FFF2-40B4-BE49-F238E27FC236}">
                <a16:creationId xmlns:a16="http://schemas.microsoft.com/office/drawing/2014/main" id="{3D90B5F7-ABE9-9C3D-F808-ED57EE22A4CF}"/>
              </a:ext>
            </a:extLst>
          </p:cNvPr>
          <p:cNvSpPr>
            <a:spLocks noGrp="1"/>
          </p:cNvSpPr>
          <p:nvPr>
            <p:ph type="body" sz="quarter" idx="13"/>
          </p:nvPr>
        </p:nvSpPr>
        <p:spPr>
          <a:xfrm>
            <a:off x="358775" y="1166812"/>
            <a:ext cx="4176713" cy="3854901"/>
          </a:xfrm>
        </p:spPr>
        <p:txBody>
          <a:bodyPr/>
          <a:lstStyle/>
          <a:p>
            <a:pPr marL="342900" indent="-342900">
              <a:buFont typeface="+mj-lt"/>
              <a:buAutoNum type="arabicPeriod"/>
            </a:pPr>
            <a:r>
              <a:rPr lang="de-DE" sz="1400" dirty="0"/>
              <a:t>Plattformbasierte Modernisierung der Sozialverwaltung</a:t>
            </a:r>
          </a:p>
          <a:p>
            <a:pPr lvl="1">
              <a:spcBef>
                <a:spcPts val="300"/>
              </a:spcBef>
            </a:pPr>
            <a:r>
              <a:rPr lang="de-DE" sz="1400" dirty="0"/>
              <a:t>a)    Government-</a:t>
            </a:r>
            <a:r>
              <a:rPr lang="de-DE" sz="1400" dirty="0" err="1"/>
              <a:t>as</a:t>
            </a:r>
            <a:r>
              <a:rPr lang="de-DE" sz="1400" dirty="0"/>
              <a:t>-a-</a:t>
            </a:r>
            <a:r>
              <a:rPr lang="de-DE" sz="1400" dirty="0" err="1"/>
              <a:t>plattform</a:t>
            </a:r>
            <a:endParaRPr lang="de-DE" sz="1400" dirty="0"/>
          </a:p>
          <a:p>
            <a:pPr lvl="1">
              <a:spcBef>
                <a:spcPts val="300"/>
              </a:spcBef>
            </a:pPr>
            <a:r>
              <a:rPr lang="de-DE" sz="1400" dirty="0"/>
              <a:t>b)    Grundlage Deutschland-Stack</a:t>
            </a:r>
          </a:p>
          <a:p>
            <a:pPr marL="342900" indent="-342900">
              <a:buFont typeface="+mj-lt"/>
              <a:buAutoNum type="arabicPeriod"/>
            </a:pPr>
            <a:r>
              <a:rPr lang="de-DE" sz="1400" dirty="0" err="1"/>
              <a:t>One</a:t>
            </a:r>
            <a:r>
              <a:rPr lang="de-DE" sz="1400" dirty="0"/>
              <a:t>-</a:t>
            </a:r>
            <a:r>
              <a:rPr lang="de-DE" sz="1400" dirty="0" err="1"/>
              <a:t>Stop</a:t>
            </a:r>
            <a:r>
              <a:rPr lang="de-DE" sz="1400" dirty="0"/>
              <a:t>-Shop (Digitales Sozialportal)</a:t>
            </a:r>
          </a:p>
          <a:p>
            <a:pPr marL="342900" lvl="1" indent="-342900">
              <a:spcBef>
                <a:spcPts val="300"/>
              </a:spcBef>
              <a:buFont typeface="+mj-lt"/>
              <a:buAutoNum type="alphaLcParenR"/>
            </a:pPr>
            <a:r>
              <a:rPr lang="de-DE" sz="1400" dirty="0"/>
              <a:t>Zentraler Zugang zu Sozialleistungen</a:t>
            </a:r>
          </a:p>
          <a:p>
            <a:pPr marL="342900" lvl="1" indent="-342900">
              <a:spcBef>
                <a:spcPts val="300"/>
              </a:spcBef>
              <a:buFont typeface="+mj-lt"/>
              <a:buAutoNum type="alphaLcParenR"/>
            </a:pPr>
            <a:r>
              <a:rPr lang="de-DE" sz="1400" dirty="0"/>
              <a:t>Unterstützung für </a:t>
            </a:r>
            <a:r>
              <a:rPr lang="de-DE" sz="1400" dirty="0" err="1"/>
              <a:t>Bürger:innen</a:t>
            </a:r>
            <a:r>
              <a:rPr lang="de-DE" sz="1400" dirty="0"/>
              <a:t> vor Ort, die das System nicht nutzen können</a:t>
            </a:r>
          </a:p>
          <a:p>
            <a:pPr marL="342900" indent="-342900">
              <a:buFont typeface="+mj-lt"/>
              <a:buAutoNum type="arabicPeriod" startAt="3"/>
            </a:pPr>
            <a:r>
              <a:rPr lang="de-DE" sz="1400" dirty="0"/>
              <a:t>Einheitliche Vorgaben für die Digitalisierung der Sozialverwaltung zwischen Bund, Land und Kommunen</a:t>
            </a:r>
          </a:p>
          <a:p>
            <a:pPr marL="342900" lvl="1" indent="-342900">
              <a:spcBef>
                <a:spcPts val="300"/>
              </a:spcBef>
              <a:buFont typeface="+mj-lt"/>
              <a:buAutoNum type="alphaLcParenR"/>
            </a:pPr>
            <a:r>
              <a:rPr lang="de-DE" sz="1400" dirty="0"/>
              <a:t>Einheitliche IT-Standards</a:t>
            </a:r>
          </a:p>
          <a:p>
            <a:pPr lvl="1">
              <a:spcBef>
                <a:spcPts val="300"/>
              </a:spcBef>
            </a:pPr>
            <a:r>
              <a:rPr lang="de-DE" sz="1400" dirty="0"/>
              <a:t>b)   Anschluss- und Benutzungszwang </a:t>
            </a:r>
          </a:p>
          <a:p>
            <a:pPr lvl="1">
              <a:spcBef>
                <a:spcPts val="300"/>
              </a:spcBef>
            </a:pPr>
            <a:endParaRPr lang="de-DE" sz="1400" dirty="0"/>
          </a:p>
          <a:p>
            <a:pPr>
              <a:spcBef>
                <a:spcPts val="600"/>
              </a:spcBef>
            </a:pPr>
            <a:endParaRPr lang="de-DE" sz="1200" b="0" dirty="0"/>
          </a:p>
        </p:txBody>
      </p:sp>
      <p:sp>
        <p:nvSpPr>
          <p:cNvPr id="6" name="Foliennummernplatzhalter 5">
            <a:extLst>
              <a:ext uri="{FF2B5EF4-FFF2-40B4-BE49-F238E27FC236}">
                <a16:creationId xmlns:a16="http://schemas.microsoft.com/office/drawing/2014/main" id="{4CED9BD0-DBEF-6F99-CC14-A530B7C80A68}"/>
              </a:ext>
            </a:extLst>
          </p:cNvPr>
          <p:cNvSpPr>
            <a:spLocks noGrp="1"/>
          </p:cNvSpPr>
          <p:nvPr>
            <p:ph type="sldNum" sz="quarter" idx="4"/>
          </p:nvPr>
        </p:nvSpPr>
        <p:spPr>
          <a:xfrm>
            <a:off x="1103141" y="4933989"/>
            <a:ext cx="720000" cy="123111"/>
          </a:xfrm>
        </p:spPr>
        <p:txBody>
          <a:bodyPr/>
          <a:lstStyle/>
          <a:p>
            <a:fld id="{7035D381-67B0-48C1-98E1-720E08ACEF49}" type="slidenum">
              <a:rPr lang="de-DE" smtClean="0"/>
              <a:pPr/>
              <a:t>14</a:t>
            </a:fld>
            <a:endParaRPr lang="de-DE" dirty="0"/>
          </a:p>
        </p:txBody>
      </p:sp>
      <p:sp>
        <p:nvSpPr>
          <p:cNvPr id="4" name="Textplatzhalter 11">
            <a:extLst>
              <a:ext uri="{FF2B5EF4-FFF2-40B4-BE49-F238E27FC236}">
                <a16:creationId xmlns:a16="http://schemas.microsoft.com/office/drawing/2014/main" id="{0F3CFF50-0EC2-0B4A-4BBA-344EAAACC41A}"/>
              </a:ext>
            </a:extLst>
          </p:cNvPr>
          <p:cNvSpPr txBox="1">
            <a:spLocks/>
          </p:cNvSpPr>
          <p:nvPr/>
        </p:nvSpPr>
        <p:spPr bwMode="gray">
          <a:xfrm>
            <a:off x="4716463" y="1166812"/>
            <a:ext cx="4176713" cy="2939266"/>
          </a:xfrm>
          <a:prstGeom prst="rect">
            <a:avLst/>
          </a:prstGeom>
        </p:spPr>
        <p:txBody>
          <a:bodyPr vert="horz" lIns="0" tIns="0" rIns="0" bIns="0" rtlCol="0">
            <a:spAutoFit/>
          </a:bodyPr>
          <a:lstStyle>
            <a:lvl1pPr marL="0" indent="0" algn="l" defTabSz="914400" rtl="0" eaLnBrk="1" latinLnBrk="0" hangingPunct="1">
              <a:spcBef>
                <a:spcPts val="1200"/>
              </a:spcBef>
              <a:buFont typeface="Arial" pitchFamily="34" charset="0"/>
              <a:buNone/>
              <a:defRPr sz="1600" b="1" kern="1200" cap="none" baseline="0">
                <a:solidFill>
                  <a:schemeClr val="accent1"/>
                </a:solidFill>
                <a:latin typeface="+mn-lt"/>
                <a:ea typeface="+mn-ea"/>
                <a:cs typeface="+mn-cs"/>
              </a:defRPr>
            </a:lvl1pPr>
            <a:lvl2pPr marL="0" indent="0" algn="l" defTabSz="914400" rtl="0" eaLnBrk="1" latinLnBrk="0" hangingPunct="1">
              <a:spcBef>
                <a:spcPts val="800"/>
              </a:spcBef>
              <a:buFont typeface="Arial" pitchFamily="34" charset="0"/>
              <a:buNone/>
              <a:defRPr sz="1600" kern="1200">
                <a:solidFill>
                  <a:schemeClr val="accent1"/>
                </a:solidFill>
                <a:latin typeface="+mn-lt"/>
                <a:ea typeface="+mn-ea"/>
                <a:cs typeface="+mn-cs"/>
              </a:defRPr>
            </a:lvl2pPr>
            <a:lvl3pPr marL="179388" indent="-179388" algn="l" defTabSz="914400" rtl="0" eaLnBrk="1" latinLnBrk="0" hangingPunct="1">
              <a:spcBef>
                <a:spcPts val="400"/>
              </a:spcBef>
              <a:buClr>
                <a:schemeClr val="accent1"/>
              </a:buClr>
              <a:buSzPct val="100000"/>
              <a:buFont typeface="Arial" pitchFamily="34" charset="0"/>
              <a:buChar char="•"/>
              <a:defRPr sz="1600" kern="1200">
                <a:solidFill>
                  <a:schemeClr val="accent1"/>
                </a:solidFill>
                <a:latin typeface="+mn-lt"/>
                <a:ea typeface="+mn-ea"/>
                <a:cs typeface="+mn-cs"/>
              </a:defRPr>
            </a:lvl3pPr>
            <a:lvl4pPr marL="450850" indent="-180975" algn="l" defTabSz="914400" rtl="0" eaLnBrk="1" latinLnBrk="0" hangingPunct="1">
              <a:spcBef>
                <a:spcPts val="200"/>
              </a:spcBef>
              <a:buClr>
                <a:schemeClr val="accent1"/>
              </a:buClr>
              <a:buSzPct val="100000"/>
              <a:buFont typeface="Arial" pitchFamily="34" charset="0"/>
              <a:buChar char="•"/>
              <a:defRPr sz="1400" kern="1200">
                <a:solidFill>
                  <a:schemeClr val="accent1"/>
                </a:solidFill>
                <a:latin typeface="+mn-lt"/>
                <a:ea typeface="+mn-ea"/>
                <a:cs typeface="+mn-cs"/>
              </a:defRPr>
            </a:lvl4pPr>
            <a:lvl5pPr marL="720000" indent="-180000" algn="l" defTabSz="914400" rtl="0" eaLnBrk="1" latinLnBrk="0" hangingPunct="1">
              <a:spcBef>
                <a:spcPts val="200"/>
              </a:spcBef>
              <a:buClr>
                <a:schemeClr val="accent1"/>
              </a:buClr>
              <a:buSzPct val="100000"/>
              <a:buFont typeface="Arial" pitchFamily="34" charset="0"/>
              <a:buChar char="•"/>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mj-lt"/>
              <a:buAutoNum type="arabicPeriod" startAt="4"/>
            </a:pPr>
            <a:r>
              <a:rPr lang="de-DE" sz="1400" dirty="0"/>
              <a:t>Datenaustausch zwischen Sozialbehörden (</a:t>
            </a:r>
            <a:r>
              <a:rPr lang="de-DE" sz="1400" dirty="0" err="1"/>
              <a:t>Once-Only</a:t>
            </a:r>
            <a:r>
              <a:rPr lang="de-DE" sz="1400" dirty="0"/>
              <a:t>)</a:t>
            </a:r>
          </a:p>
          <a:p>
            <a:pPr marL="342900" lvl="1" indent="-342900">
              <a:spcBef>
                <a:spcPts val="300"/>
              </a:spcBef>
              <a:buFont typeface="+mj-lt"/>
              <a:buAutoNum type="alphaLcParenR"/>
            </a:pPr>
            <a:r>
              <a:rPr lang="de-DE" sz="1400" dirty="0"/>
              <a:t>Anschluss von Registern an NOOTS (Nationale </a:t>
            </a:r>
            <a:r>
              <a:rPr lang="de-DE" sz="1400" dirty="0" err="1"/>
              <a:t>Once</a:t>
            </a:r>
            <a:r>
              <a:rPr lang="de-DE" sz="1400" dirty="0"/>
              <a:t>-</a:t>
            </a:r>
            <a:r>
              <a:rPr lang="de-DE" sz="1400" dirty="0" err="1"/>
              <a:t>Only</a:t>
            </a:r>
            <a:r>
              <a:rPr lang="de-DE" sz="1400" dirty="0"/>
              <a:t>-Technical-System)</a:t>
            </a:r>
          </a:p>
          <a:p>
            <a:pPr marL="342900" lvl="1" indent="-342900">
              <a:spcBef>
                <a:spcPts val="300"/>
              </a:spcBef>
              <a:buFont typeface="+mj-lt"/>
              <a:buAutoNum type="alphaLcParenR"/>
            </a:pPr>
            <a:r>
              <a:rPr lang="de-DE" sz="1400" dirty="0"/>
              <a:t>Identifikationsnummer (</a:t>
            </a:r>
            <a:r>
              <a:rPr lang="de-DE" sz="1400" dirty="0" err="1"/>
              <a:t>IDNr</a:t>
            </a:r>
            <a:r>
              <a:rPr lang="de-DE" sz="1400" dirty="0"/>
              <a:t>) – 11- stellig</a:t>
            </a:r>
          </a:p>
          <a:p>
            <a:pPr marL="342900" indent="-342900">
              <a:buFont typeface="+mj-lt"/>
              <a:buAutoNum type="arabicPeriod" startAt="4"/>
            </a:pPr>
            <a:r>
              <a:rPr lang="de-DE" sz="1400" dirty="0"/>
              <a:t>Vereinfachung und Digitalisierung Sozialdatenschutz</a:t>
            </a:r>
          </a:p>
          <a:p>
            <a:pPr marL="342900" lvl="1" indent="-342900">
              <a:spcBef>
                <a:spcPts val="300"/>
              </a:spcBef>
              <a:buFont typeface="+mj-lt"/>
              <a:buAutoNum type="alphaLcParenR"/>
            </a:pPr>
            <a:r>
              <a:rPr lang="de-DE" sz="1400" dirty="0"/>
              <a:t>Ersterhebungsgrundsatz zwischen Behörden abschaffen</a:t>
            </a:r>
          </a:p>
          <a:p>
            <a:pPr marL="342900" lvl="1" indent="-342900">
              <a:spcBef>
                <a:spcPts val="300"/>
              </a:spcBef>
              <a:buFont typeface="+mj-lt"/>
              <a:buAutoNum type="alphaLcParenR"/>
            </a:pPr>
            <a:r>
              <a:rPr lang="de-DE" sz="1400" dirty="0"/>
              <a:t>Leistungsmissbrauch durch automatisierten Datenabgleich bekämpfen</a:t>
            </a:r>
          </a:p>
          <a:p>
            <a:pPr>
              <a:spcBef>
                <a:spcPts val="600"/>
              </a:spcBef>
            </a:pPr>
            <a:endParaRPr lang="de-DE" sz="1200" b="0" dirty="0"/>
          </a:p>
        </p:txBody>
      </p:sp>
    </p:spTree>
    <p:extLst>
      <p:ext uri="{BB962C8B-B14F-4D97-AF65-F5344CB8AC3E}">
        <p14:creationId xmlns:p14="http://schemas.microsoft.com/office/powerpoint/2010/main" val="2964086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78128-5E75-7B7E-D99B-0C59B2821F8D}"/>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1CC13F0-52AE-F62C-F6D6-E3CF1FE74509}"/>
              </a:ext>
            </a:extLst>
          </p:cNvPr>
          <p:cNvGraphicFramePr>
            <a:graphicFrameLocks noChangeAspect="1"/>
          </p:cNvGraphicFramePr>
          <p:nvPr>
            <p:custDataLst>
              <p:tags r:id="rId2"/>
            </p:custDataLst>
            <p:extLst>
              <p:ext uri="{D42A27DB-BD31-4B8C-83A1-F6EECF244321}">
                <p14:modId xmlns:p14="http://schemas.microsoft.com/office/powerpoint/2010/main" val="38376428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3" name="think-cell Slide" r:id="rId4" imgW="484" imgH="486" progId="TCLayout.ActiveDocument.1">
                  <p:embed/>
                </p:oleObj>
              </mc:Choice>
              <mc:Fallback>
                <p:oleObj name="think-cell Slide" r:id="rId4" imgW="484" imgH="486" progId="TCLayout.ActiveDocument.1">
                  <p:embed/>
                  <p:pic>
                    <p:nvPicPr>
                      <p:cNvPr id="3" name="think-cell data - do not delete" hidden="1">
                        <a:extLst>
                          <a:ext uri="{FF2B5EF4-FFF2-40B4-BE49-F238E27FC236}">
                            <a16:creationId xmlns:a16="http://schemas.microsoft.com/office/drawing/2014/main" id="{3BC43CBE-EB86-F0A9-EC30-97476618A4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el 10">
            <a:extLst>
              <a:ext uri="{FF2B5EF4-FFF2-40B4-BE49-F238E27FC236}">
                <a16:creationId xmlns:a16="http://schemas.microsoft.com/office/drawing/2014/main" id="{DA4BB1DA-2887-23BB-31FD-B0E440FCF63D}"/>
              </a:ext>
            </a:extLst>
          </p:cNvPr>
          <p:cNvSpPr>
            <a:spLocks noGrp="1"/>
          </p:cNvSpPr>
          <p:nvPr>
            <p:ph type="title"/>
          </p:nvPr>
        </p:nvSpPr>
        <p:spPr>
          <a:xfrm>
            <a:off x="358775" y="279134"/>
            <a:ext cx="8529485" cy="664797"/>
          </a:xfrm>
        </p:spPr>
        <p:txBody>
          <a:bodyPr vert="horz"/>
          <a:lstStyle/>
          <a:p>
            <a:r>
              <a:rPr lang="de-DE" dirty="0"/>
              <a:t>Digitalisierung und Modernisierung  </a:t>
            </a:r>
            <a:br>
              <a:rPr lang="de-DE" dirty="0"/>
            </a:br>
            <a:r>
              <a:rPr lang="de-DE" dirty="0"/>
              <a:t>der Sozialverwaltung (2/2)</a:t>
            </a:r>
          </a:p>
        </p:txBody>
      </p:sp>
      <p:sp>
        <p:nvSpPr>
          <p:cNvPr id="6" name="Foliennummernplatzhalter 5">
            <a:extLst>
              <a:ext uri="{FF2B5EF4-FFF2-40B4-BE49-F238E27FC236}">
                <a16:creationId xmlns:a16="http://schemas.microsoft.com/office/drawing/2014/main" id="{CDD6CB7F-5E0B-284B-5FB3-3857083FBE3C}"/>
              </a:ext>
            </a:extLst>
          </p:cNvPr>
          <p:cNvSpPr>
            <a:spLocks noGrp="1"/>
          </p:cNvSpPr>
          <p:nvPr>
            <p:ph type="sldNum" sz="quarter" idx="4"/>
          </p:nvPr>
        </p:nvSpPr>
        <p:spPr>
          <a:xfrm>
            <a:off x="1103141" y="4933989"/>
            <a:ext cx="720000" cy="123111"/>
          </a:xfrm>
        </p:spPr>
        <p:txBody>
          <a:bodyPr/>
          <a:lstStyle/>
          <a:p>
            <a:fld id="{7035D381-67B0-48C1-98E1-720E08ACEF49}" type="slidenum">
              <a:rPr lang="de-DE" smtClean="0"/>
              <a:pPr/>
              <a:t>15</a:t>
            </a:fld>
            <a:endParaRPr lang="de-DE" dirty="0"/>
          </a:p>
        </p:txBody>
      </p:sp>
      <p:sp>
        <p:nvSpPr>
          <p:cNvPr id="4" name="Textplatzhalter 11">
            <a:extLst>
              <a:ext uri="{FF2B5EF4-FFF2-40B4-BE49-F238E27FC236}">
                <a16:creationId xmlns:a16="http://schemas.microsoft.com/office/drawing/2014/main" id="{16DD8A92-C548-9B1A-8061-95F8DCD79D7E}"/>
              </a:ext>
            </a:extLst>
          </p:cNvPr>
          <p:cNvSpPr txBox="1">
            <a:spLocks/>
          </p:cNvSpPr>
          <p:nvPr/>
        </p:nvSpPr>
        <p:spPr bwMode="gray">
          <a:xfrm>
            <a:off x="6477001" y="1166812"/>
            <a:ext cx="2416176" cy="2062103"/>
          </a:xfrm>
          <a:prstGeom prst="rect">
            <a:avLst/>
          </a:prstGeom>
        </p:spPr>
        <p:txBody>
          <a:bodyPr vert="horz" wrap="square" lIns="0" tIns="0" rIns="0" bIns="0" rtlCol="0">
            <a:spAutoFit/>
          </a:bodyPr>
          <a:lstStyle>
            <a:lvl1pPr marL="0" indent="0" algn="l" defTabSz="914400" rtl="0" eaLnBrk="1" latinLnBrk="0" hangingPunct="1">
              <a:spcBef>
                <a:spcPts val="1200"/>
              </a:spcBef>
              <a:buFont typeface="Arial" pitchFamily="34" charset="0"/>
              <a:buNone/>
              <a:defRPr sz="1600" b="1" kern="1200" cap="none" baseline="0">
                <a:solidFill>
                  <a:schemeClr val="accent1"/>
                </a:solidFill>
                <a:latin typeface="+mn-lt"/>
                <a:ea typeface="+mn-ea"/>
                <a:cs typeface="+mn-cs"/>
              </a:defRPr>
            </a:lvl1pPr>
            <a:lvl2pPr marL="0" indent="0" algn="l" defTabSz="914400" rtl="0" eaLnBrk="1" latinLnBrk="0" hangingPunct="1">
              <a:spcBef>
                <a:spcPts val="800"/>
              </a:spcBef>
              <a:buFont typeface="Arial" pitchFamily="34" charset="0"/>
              <a:buNone/>
              <a:defRPr sz="1600" kern="1200">
                <a:solidFill>
                  <a:schemeClr val="accent1"/>
                </a:solidFill>
                <a:latin typeface="+mn-lt"/>
                <a:ea typeface="+mn-ea"/>
                <a:cs typeface="+mn-cs"/>
              </a:defRPr>
            </a:lvl2pPr>
            <a:lvl3pPr marL="179388" indent="-179388" algn="l" defTabSz="914400" rtl="0" eaLnBrk="1" latinLnBrk="0" hangingPunct="1">
              <a:spcBef>
                <a:spcPts val="400"/>
              </a:spcBef>
              <a:buClr>
                <a:schemeClr val="accent1"/>
              </a:buClr>
              <a:buSzPct val="100000"/>
              <a:buFont typeface="Arial" pitchFamily="34" charset="0"/>
              <a:buChar char="•"/>
              <a:defRPr sz="1600" kern="1200">
                <a:solidFill>
                  <a:schemeClr val="accent1"/>
                </a:solidFill>
                <a:latin typeface="+mn-lt"/>
                <a:ea typeface="+mn-ea"/>
                <a:cs typeface="+mn-cs"/>
              </a:defRPr>
            </a:lvl3pPr>
            <a:lvl4pPr marL="450850" indent="-180975" algn="l" defTabSz="914400" rtl="0" eaLnBrk="1" latinLnBrk="0" hangingPunct="1">
              <a:spcBef>
                <a:spcPts val="200"/>
              </a:spcBef>
              <a:buClr>
                <a:schemeClr val="accent1"/>
              </a:buClr>
              <a:buSzPct val="100000"/>
              <a:buFont typeface="Arial" pitchFamily="34" charset="0"/>
              <a:buChar char="•"/>
              <a:defRPr sz="1400" kern="1200">
                <a:solidFill>
                  <a:schemeClr val="accent1"/>
                </a:solidFill>
                <a:latin typeface="+mn-lt"/>
                <a:ea typeface="+mn-ea"/>
                <a:cs typeface="+mn-cs"/>
              </a:defRPr>
            </a:lvl4pPr>
            <a:lvl5pPr marL="720000" indent="-180000" algn="l" defTabSz="914400" rtl="0" eaLnBrk="1" latinLnBrk="0" hangingPunct="1">
              <a:spcBef>
                <a:spcPts val="200"/>
              </a:spcBef>
              <a:buClr>
                <a:schemeClr val="accent1"/>
              </a:buClr>
              <a:buSzPct val="100000"/>
              <a:buFont typeface="Arial" pitchFamily="34" charset="0"/>
              <a:buChar char="•"/>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mj-lt"/>
              <a:buAutoNum type="arabicPeriod" startAt="6"/>
            </a:pPr>
            <a:r>
              <a:rPr lang="de-DE" sz="1400" dirty="0"/>
              <a:t>Einrichtung eines Expertengremiums, um die Umsetzung der Digitalisierungs-Empfehlungen zu unterstützen</a:t>
            </a:r>
          </a:p>
          <a:p>
            <a:pPr marL="342900" lvl="1" indent="-342900">
              <a:spcBef>
                <a:spcPts val="300"/>
              </a:spcBef>
              <a:buFont typeface="+mj-lt"/>
              <a:buAutoNum type="alphaLcParenR"/>
            </a:pPr>
            <a:endParaRPr lang="de-DE" sz="1400" dirty="0"/>
          </a:p>
          <a:p>
            <a:pPr marL="342900" lvl="1" indent="-342900">
              <a:spcBef>
                <a:spcPts val="300"/>
              </a:spcBef>
              <a:buFont typeface="+mj-lt"/>
              <a:buAutoNum type="alphaLcParenR"/>
            </a:pPr>
            <a:endParaRPr lang="de-DE" sz="1400" dirty="0"/>
          </a:p>
          <a:p>
            <a:pPr>
              <a:spcBef>
                <a:spcPts val="600"/>
              </a:spcBef>
            </a:pPr>
            <a:endParaRPr lang="de-DE" sz="1200" b="0" dirty="0"/>
          </a:p>
        </p:txBody>
      </p:sp>
      <p:pic>
        <p:nvPicPr>
          <p:cNvPr id="7" name="Grafik 7">
            <a:extLst>
              <a:ext uri="{FF2B5EF4-FFF2-40B4-BE49-F238E27FC236}">
                <a16:creationId xmlns:a16="http://schemas.microsoft.com/office/drawing/2014/main" id="{DB394747-D375-FBC7-648C-8783163B9285}"/>
              </a:ext>
            </a:extLst>
          </p:cNvPr>
          <p:cNvPicPr>
            <a:picLocks noChangeAspect="1"/>
          </p:cNvPicPr>
          <p:nvPr/>
        </p:nvPicPr>
        <p:blipFill rotWithShape="1">
          <a:blip r:embed="rId6">
            <a:extLst>
              <a:ext uri="{28A0092B-C50C-407E-A947-70E740481C1C}">
                <a14:useLocalDpi xmlns:a14="http://schemas.microsoft.com/office/drawing/2010/main" val="0"/>
              </a:ext>
            </a:extLst>
          </a:blip>
          <a:srcRect t="15452" b="2480"/>
          <a:stretch>
            <a:fillRect/>
          </a:stretch>
        </p:blipFill>
        <p:spPr>
          <a:xfrm>
            <a:off x="358775" y="1096331"/>
            <a:ext cx="5611533" cy="3506149"/>
          </a:xfrm>
          <a:prstGeom prst="rect">
            <a:avLst/>
          </a:prstGeom>
        </p:spPr>
      </p:pic>
    </p:spTree>
    <p:extLst>
      <p:ext uri="{BB962C8B-B14F-4D97-AF65-F5344CB8AC3E}">
        <p14:creationId xmlns:p14="http://schemas.microsoft.com/office/powerpoint/2010/main" val="1555249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0FE4CDC-FB76-4CA6-92E5-DCDB62440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3142169"/>
          </a:xfrm>
          <a:prstGeom prst="rect">
            <a:avLst/>
          </a:prstGeom>
        </p:spPr>
      </p:pic>
      <p:pic>
        <p:nvPicPr>
          <p:cNvPr id="3" name="Grafik 2">
            <a:extLst>
              <a:ext uri="{FF2B5EF4-FFF2-40B4-BE49-F238E27FC236}">
                <a16:creationId xmlns:a16="http://schemas.microsoft.com/office/drawing/2014/main" id="{BCC956DD-1691-4184-B42C-8C6FE9E0B5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729" y="3771909"/>
            <a:ext cx="3129399" cy="650172"/>
          </a:xfrm>
          <a:prstGeom prst="rect">
            <a:avLst/>
          </a:prstGeom>
        </p:spPr>
      </p:pic>
      <p:sp>
        <p:nvSpPr>
          <p:cNvPr id="2" name="Slide Number Placeholder 1">
            <a:extLst>
              <a:ext uri="{FF2B5EF4-FFF2-40B4-BE49-F238E27FC236}">
                <a16:creationId xmlns:a16="http://schemas.microsoft.com/office/drawing/2014/main" id="{E8D8BEE3-2D53-5BCC-BC30-B71143687728}"/>
              </a:ext>
            </a:extLst>
          </p:cNvPr>
          <p:cNvSpPr>
            <a:spLocks noGrp="1"/>
          </p:cNvSpPr>
          <p:nvPr>
            <p:ph type="sldNum" sz="quarter" idx="12"/>
          </p:nvPr>
        </p:nvSpPr>
        <p:spPr/>
        <p:txBody>
          <a:bodyPr/>
          <a:lstStyle/>
          <a:p>
            <a:fld id="{CEFC4E5B-4BFF-45D2-ADAF-72CD79A11035}" type="slidenum">
              <a:rPr lang="de-DE" smtClean="0"/>
              <a:t>16</a:t>
            </a:fld>
            <a:endParaRPr lang="de-DE"/>
          </a:p>
        </p:txBody>
      </p:sp>
    </p:spTree>
    <p:extLst>
      <p:ext uri="{BB962C8B-B14F-4D97-AF65-F5344CB8AC3E}">
        <p14:creationId xmlns:p14="http://schemas.microsoft.com/office/powerpoint/2010/main" val="4195994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10A2B-9C8D-7C52-2A85-36C32A23EDB0}"/>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C1A18E3-188E-558B-990F-3C6D45D436DA}"/>
              </a:ext>
            </a:extLst>
          </p:cNvPr>
          <p:cNvGraphicFramePr>
            <a:graphicFrameLocks noChangeAspect="1"/>
          </p:cNvGraphicFramePr>
          <p:nvPr>
            <p:custDataLst>
              <p:tags r:id="rId2"/>
            </p:custDataLst>
            <p:extLst>
              <p:ext uri="{D42A27DB-BD31-4B8C-83A1-F6EECF244321}">
                <p14:modId xmlns:p14="http://schemas.microsoft.com/office/powerpoint/2010/main" val="4245650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7" name="think-cell Slide" r:id="rId4" imgW="484" imgH="486" progId="TCLayout.ActiveDocument.1">
                  <p:embed/>
                </p:oleObj>
              </mc:Choice>
              <mc:Fallback>
                <p:oleObj name="think-cell Slide" r:id="rId4" imgW="484" imgH="486" progId="TCLayout.ActiveDocument.1">
                  <p:embed/>
                  <p:pic>
                    <p:nvPicPr>
                      <p:cNvPr id="3" name="think-cell data - do not delete" hidden="1">
                        <a:extLst>
                          <a:ext uri="{FF2B5EF4-FFF2-40B4-BE49-F238E27FC236}">
                            <a16:creationId xmlns:a16="http://schemas.microsoft.com/office/drawing/2014/main" id="{3BC43CBE-EB86-F0A9-EC30-97476618A4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el 10">
            <a:extLst>
              <a:ext uri="{FF2B5EF4-FFF2-40B4-BE49-F238E27FC236}">
                <a16:creationId xmlns:a16="http://schemas.microsoft.com/office/drawing/2014/main" id="{82996A15-A37E-5D17-A3DD-B4DE7705DC44}"/>
              </a:ext>
            </a:extLst>
          </p:cNvPr>
          <p:cNvSpPr>
            <a:spLocks noGrp="1"/>
          </p:cNvSpPr>
          <p:nvPr>
            <p:ph type="title"/>
          </p:nvPr>
        </p:nvSpPr>
        <p:spPr>
          <a:xfrm>
            <a:off x="358775" y="279134"/>
            <a:ext cx="8529485" cy="332399"/>
          </a:xfrm>
        </p:spPr>
        <p:txBody>
          <a:bodyPr vert="horz"/>
          <a:lstStyle/>
          <a:p>
            <a:r>
              <a:rPr lang="de-DE" dirty="0"/>
              <a:t>		Rechtsvereinfachung</a:t>
            </a:r>
          </a:p>
        </p:txBody>
      </p:sp>
      <p:sp>
        <p:nvSpPr>
          <p:cNvPr id="12" name="Textplatzhalter 11">
            <a:extLst>
              <a:ext uri="{FF2B5EF4-FFF2-40B4-BE49-F238E27FC236}">
                <a16:creationId xmlns:a16="http://schemas.microsoft.com/office/drawing/2014/main" id="{F8720257-7D14-43A0-5274-6494C44448DD}"/>
              </a:ext>
            </a:extLst>
          </p:cNvPr>
          <p:cNvSpPr>
            <a:spLocks noGrp="1"/>
          </p:cNvSpPr>
          <p:nvPr>
            <p:ph type="body" sz="quarter" idx="13"/>
          </p:nvPr>
        </p:nvSpPr>
        <p:spPr>
          <a:xfrm>
            <a:off x="358775" y="1166812"/>
            <a:ext cx="4176713" cy="4508927"/>
          </a:xfrm>
        </p:spPr>
        <p:txBody>
          <a:bodyPr/>
          <a:lstStyle/>
          <a:p>
            <a:pPr marL="342900" indent="-342900">
              <a:buFont typeface="+mj-lt"/>
              <a:buAutoNum type="arabicPeriod"/>
            </a:pPr>
            <a:r>
              <a:rPr lang="de-DE" sz="1400" dirty="0"/>
              <a:t>Vereinheitlichung der Einkommensbegriffe</a:t>
            </a:r>
          </a:p>
          <a:p>
            <a:pPr marL="342900" lvl="1" indent="-342900">
              <a:spcBef>
                <a:spcPts val="300"/>
              </a:spcBef>
              <a:buFont typeface="+mj-lt"/>
              <a:buAutoNum type="alphaLcParenR"/>
            </a:pPr>
            <a:r>
              <a:rPr lang="de-DE" sz="1400" dirty="0"/>
              <a:t>Modularer Einkommensbegriff</a:t>
            </a:r>
          </a:p>
          <a:p>
            <a:pPr marL="342900" lvl="1" indent="-342900">
              <a:spcBef>
                <a:spcPts val="300"/>
              </a:spcBef>
              <a:buFont typeface="+mj-lt"/>
              <a:buAutoNum type="alphaLcParenR"/>
            </a:pPr>
            <a:r>
              <a:rPr lang="de-DE" sz="1400" dirty="0"/>
              <a:t>Digitaltaugliche Gestaltung</a:t>
            </a:r>
          </a:p>
          <a:p>
            <a:pPr marL="342900" indent="-342900">
              <a:buFont typeface="+mj-lt"/>
              <a:buAutoNum type="arabicPeriod"/>
            </a:pPr>
            <a:r>
              <a:rPr lang="de-DE" sz="1400" dirty="0"/>
              <a:t>Rechtsbegriffe und Altersstufen vereinheitlichen</a:t>
            </a:r>
          </a:p>
          <a:p>
            <a:pPr marL="342900" indent="-342900">
              <a:buFont typeface="+mj-lt"/>
              <a:buAutoNum type="arabicPeriod" startAt="3"/>
            </a:pPr>
            <a:r>
              <a:rPr lang="de-DE" sz="1400" dirty="0"/>
              <a:t>Pauschalierungen (auch in der Existenzsicherung)</a:t>
            </a:r>
          </a:p>
          <a:p>
            <a:pPr marL="342900" indent="-342900">
              <a:buFont typeface="+mj-lt"/>
              <a:buAutoNum type="arabicPeriod" startAt="3"/>
            </a:pPr>
            <a:r>
              <a:rPr lang="de-DE" sz="1400" dirty="0"/>
              <a:t>Bagatellgrenzen für Rückforderungen und Erstattungen erweitern</a:t>
            </a:r>
          </a:p>
          <a:p>
            <a:pPr marL="342900" indent="-342900">
              <a:buFont typeface="+mj-lt"/>
              <a:buAutoNum type="arabicPeriod" startAt="3"/>
            </a:pPr>
            <a:r>
              <a:rPr lang="de-DE" sz="1400" dirty="0"/>
              <a:t>Leistungen für </a:t>
            </a:r>
            <a:r>
              <a:rPr lang="de-DE" sz="1400" dirty="0" err="1"/>
              <a:t>BuT</a:t>
            </a:r>
            <a:r>
              <a:rPr lang="de-DE" sz="1400" dirty="0"/>
              <a:t> einfacher und bürokratieärmer gestalten</a:t>
            </a:r>
          </a:p>
          <a:p>
            <a:pPr marL="342900" indent="-342900">
              <a:buFont typeface="+mj-lt"/>
              <a:buAutoNum type="arabicPeriod" startAt="3"/>
            </a:pPr>
            <a:endParaRPr lang="de-DE" sz="1400" dirty="0"/>
          </a:p>
          <a:p>
            <a:pPr marL="342900" indent="-342900">
              <a:buFont typeface="+mj-lt"/>
              <a:buAutoNum type="arabicPeriod" startAt="3"/>
            </a:pPr>
            <a:endParaRPr lang="de-DE" sz="1400" dirty="0"/>
          </a:p>
          <a:p>
            <a:pPr marL="342900" indent="-342900">
              <a:buFont typeface="+mj-lt"/>
              <a:buAutoNum type="arabicPeriod" startAt="3"/>
            </a:pPr>
            <a:endParaRPr lang="de-DE" sz="1400" dirty="0"/>
          </a:p>
          <a:p>
            <a:pPr lvl="1">
              <a:spcBef>
                <a:spcPts val="300"/>
              </a:spcBef>
            </a:pPr>
            <a:endParaRPr lang="de-DE" sz="1400" dirty="0"/>
          </a:p>
          <a:p>
            <a:pPr lvl="1">
              <a:spcBef>
                <a:spcPts val="300"/>
              </a:spcBef>
            </a:pPr>
            <a:endParaRPr lang="de-DE" sz="1400" dirty="0"/>
          </a:p>
          <a:p>
            <a:pPr>
              <a:spcBef>
                <a:spcPts val="600"/>
              </a:spcBef>
            </a:pPr>
            <a:endParaRPr lang="de-DE" sz="1200" b="0" dirty="0"/>
          </a:p>
        </p:txBody>
      </p:sp>
      <p:sp>
        <p:nvSpPr>
          <p:cNvPr id="6" name="Foliennummernplatzhalter 5">
            <a:extLst>
              <a:ext uri="{FF2B5EF4-FFF2-40B4-BE49-F238E27FC236}">
                <a16:creationId xmlns:a16="http://schemas.microsoft.com/office/drawing/2014/main" id="{AA5A0C0C-BC67-A186-7B7A-CED26A14D543}"/>
              </a:ext>
            </a:extLst>
          </p:cNvPr>
          <p:cNvSpPr>
            <a:spLocks noGrp="1"/>
          </p:cNvSpPr>
          <p:nvPr>
            <p:ph type="sldNum" sz="quarter" idx="4"/>
          </p:nvPr>
        </p:nvSpPr>
        <p:spPr>
          <a:xfrm>
            <a:off x="1103141" y="4933989"/>
            <a:ext cx="720000" cy="123111"/>
          </a:xfrm>
        </p:spPr>
        <p:txBody>
          <a:bodyPr/>
          <a:lstStyle/>
          <a:p>
            <a:fld id="{7035D381-67B0-48C1-98E1-720E08ACEF49}" type="slidenum">
              <a:rPr lang="de-DE" smtClean="0"/>
              <a:pPr/>
              <a:t>17</a:t>
            </a:fld>
            <a:endParaRPr lang="de-DE" dirty="0"/>
          </a:p>
        </p:txBody>
      </p:sp>
      <p:sp>
        <p:nvSpPr>
          <p:cNvPr id="4" name="Textplatzhalter 11">
            <a:extLst>
              <a:ext uri="{FF2B5EF4-FFF2-40B4-BE49-F238E27FC236}">
                <a16:creationId xmlns:a16="http://schemas.microsoft.com/office/drawing/2014/main" id="{07793489-7EBF-3DF4-C99D-BBCDD294F355}"/>
              </a:ext>
            </a:extLst>
          </p:cNvPr>
          <p:cNvSpPr txBox="1">
            <a:spLocks/>
          </p:cNvSpPr>
          <p:nvPr/>
        </p:nvSpPr>
        <p:spPr bwMode="gray">
          <a:xfrm>
            <a:off x="4716463" y="1166812"/>
            <a:ext cx="4176713" cy="5232202"/>
          </a:xfrm>
          <a:prstGeom prst="rect">
            <a:avLst/>
          </a:prstGeom>
        </p:spPr>
        <p:txBody>
          <a:bodyPr vert="horz" lIns="0" tIns="0" rIns="0" bIns="0" rtlCol="0">
            <a:spAutoFit/>
          </a:bodyPr>
          <a:lstStyle>
            <a:lvl1pPr marL="0" indent="0" algn="l" defTabSz="914400" rtl="0" eaLnBrk="1" latinLnBrk="0" hangingPunct="1">
              <a:spcBef>
                <a:spcPts val="1200"/>
              </a:spcBef>
              <a:buFont typeface="Arial" pitchFamily="34" charset="0"/>
              <a:buNone/>
              <a:defRPr sz="1600" b="1" kern="1200" cap="none" baseline="0">
                <a:solidFill>
                  <a:schemeClr val="accent1"/>
                </a:solidFill>
                <a:latin typeface="+mn-lt"/>
                <a:ea typeface="+mn-ea"/>
                <a:cs typeface="+mn-cs"/>
              </a:defRPr>
            </a:lvl1pPr>
            <a:lvl2pPr marL="0" indent="0" algn="l" defTabSz="914400" rtl="0" eaLnBrk="1" latinLnBrk="0" hangingPunct="1">
              <a:spcBef>
                <a:spcPts val="800"/>
              </a:spcBef>
              <a:buFont typeface="Arial" pitchFamily="34" charset="0"/>
              <a:buNone/>
              <a:defRPr sz="1600" kern="1200">
                <a:solidFill>
                  <a:schemeClr val="accent1"/>
                </a:solidFill>
                <a:latin typeface="+mn-lt"/>
                <a:ea typeface="+mn-ea"/>
                <a:cs typeface="+mn-cs"/>
              </a:defRPr>
            </a:lvl2pPr>
            <a:lvl3pPr marL="179388" indent="-179388" algn="l" defTabSz="914400" rtl="0" eaLnBrk="1" latinLnBrk="0" hangingPunct="1">
              <a:spcBef>
                <a:spcPts val="400"/>
              </a:spcBef>
              <a:buClr>
                <a:schemeClr val="accent1"/>
              </a:buClr>
              <a:buSzPct val="100000"/>
              <a:buFont typeface="Arial" pitchFamily="34" charset="0"/>
              <a:buChar char="•"/>
              <a:defRPr sz="1600" kern="1200">
                <a:solidFill>
                  <a:schemeClr val="accent1"/>
                </a:solidFill>
                <a:latin typeface="+mn-lt"/>
                <a:ea typeface="+mn-ea"/>
                <a:cs typeface="+mn-cs"/>
              </a:defRPr>
            </a:lvl3pPr>
            <a:lvl4pPr marL="450850" indent="-180975" algn="l" defTabSz="914400" rtl="0" eaLnBrk="1" latinLnBrk="0" hangingPunct="1">
              <a:spcBef>
                <a:spcPts val="200"/>
              </a:spcBef>
              <a:buClr>
                <a:schemeClr val="accent1"/>
              </a:buClr>
              <a:buSzPct val="100000"/>
              <a:buFont typeface="Arial" pitchFamily="34" charset="0"/>
              <a:buChar char="•"/>
              <a:defRPr sz="1400" kern="1200">
                <a:solidFill>
                  <a:schemeClr val="accent1"/>
                </a:solidFill>
                <a:latin typeface="+mn-lt"/>
                <a:ea typeface="+mn-ea"/>
                <a:cs typeface="+mn-cs"/>
              </a:defRPr>
            </a:lvl4pPr>
            <a:lvl5pPr marL="720000" indent="-180000" algn="l" defTabSz="914400" rtl="0" eaLnBrk="1" latinLnBrk="0" hangingPunct="1">
              <a:spcBef>
                <a:spcPts val="200"/>
              </a:spcBef>
              <a:buClr>
                <a:schemeClr val="accent1"/>
              </a:buClr>
              <a:buSzPct val="100000"/>
              <a:buFont typeface="Arial" pitchFamily="34" charset="0"/>
              <a:buChar char="•"/>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mj-lt"/>
              <a:buAutoNum type="arabicPeriod" startAt="6"/>
            </a:pPr>
            <a:r>
              <a:rPr lang="de-DE" sz="1400" dirty="0"/>
              <a:t>Kindergeld ohne Antragstellung</a:t>
            </a:r>
          </a:p>
          <a:p>
            <a:pPr marL="342900" indent="-342900">
              <a:buFont typeface="+mj-lt"/>
              <a:buAutoNum type="arabicPeriod" startAt="6"/>
            </a:pPr>
            <a:r>
              <a:rPr lang="de-DE" sz="1400" dirty="0"/>
              <a:t>Zentralisierung Verwaltungsvollzug Elterngeld</a:t>
            </a:r>
          </a:p>
          <a:p>
            <a:pPr marL="342900" indent="-342900">
              <a:buFont typeface="+mj-lt"/>
              <a:buAutoNum type="arabicPeriod" startAt="6"/>
            </a:pPr>
            <a:r>
              <a:rPr lang="de-DE" sz="1400" dirty="0"/>
              <a:t>Kein Parallelbezug Unterhaltsvorschuss mehr/Unterhaltsrückgriff zentralisieren</a:t>
            </a:r>
          </a:p>
          <a:p>
            <a:pPr marL="342900" indent="-342900">
              <a:buFont typeface="+mj-lt"/>
              <a:buAutoNum type="arabicPeriod" startAt="6"/>
            </a:pPr>
            <a:r>
              <a:rPr lang="de-DE" sz="1400" dirty="0"/>
              <a:t>Kurzfristige Anpassungen im SGB II und XII (Entlastung der Jobcenter und Träger der Sozialhilfe)</a:t>
            </a:r>
          </a:p>
          <a:p>
            <a:pPr marL="342900" indent="-342900">
              <a:buFont typeface="+mj-lt"/>
              <a:buAutoNum type="arabicPeriod" startAt="6"/>
            </a:pPr>
            <a:r>
              <a:rPr lang="de-DE" sz="1400" dirty="0"/>
              <a:t>Anpassungen in der Eingliederungshilfe mit Erwartung an den Dialogprozess beim BMAS</a:t>
            </a:r>
          </a:p>
          <a:p>
            <a:r>
              <a:rPr lang="de-DE" sz="1400" dirty="0"/>
              <a:t>11. Feststellung der Erwerbsfähigkeit        	vereinfachen </a:t>
            </a:r>
          </a:p>
          <a:p>
            <a:endParaRPr lang="de-DE" sz="1400" dirty="0"/>
          </a:p>
          <a:p>
            <a:pPr marL="342900" indent="-342900">
              <a:buFont typeface="+mj-lt"/>
              <a:buAutoNum type="arabicPeriod" startAt="6"/>
            </a:pPr>
            <a:endParaRPr lang="de-DE" sz="1400" dirty="0"/>
          </a:p>
          <a:p>
            <a:pPr marL="342900" indent="-342900">
              <a:buFont typeface="+mj-lt"/>
              <a:buAutoNum type="arabicPeriod" startAt="6"/>
            </a:pPr>
            <a:endParaRPr lang="de-DE" sz="1400" dirty="0"/>
          </a:p>
          <a:p>
            <a:pPr marL="342900" lvl="1" indent="-342900">
              <a:spcBef>
                <a:spcPts val="300"/>
              </a:spcBef>
              <a:buFont typeface="+mj-lt"/>
              <a:buAutoNum type="alphaLcParenR"/>
            </a:pPr>
            <a:endParaRPr lang="de-DE" sz="1400" dirty="0"/>
          </a:p>
          <a:p>
            <a:pPr marL="342900" lvl="1" indent="-342900">
              <a:spcBef>
                <a:spcPts val="300"/>
              </a:spcBef>
              <a:buFont typeface="+mj-lt"/>
              <a:buAutoNum type="alphaLcParenR"/>
            </a:pPr>
            <a:endParaRPr lang="de-DE" sz="1400" dirty="0"/>
          </a:p>
          <a:p>
            <a:pPr>
              <a:spcBef>
                <a:spcPts val="600"/>
              </a:spcBef>
            </a:pPr>
            <a:endParaRPr lang="de-DE" sz="1200" b="0" dirty="0"/>
          </a:p>
        </p:txBody>
      </p:sp>
    </p:spTree>
    <p:extLst>
      <p:ext uri="{BB962C8B-B14F-4D97-AF65-F5344CB8AC3E}">
        <p14:creationId xmlns:p14="http://schemas.microsoft.com/office/powerpoint/2010/main" val="3752651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0FE4CDC-FB76-4CA6-92E5-DCDB62440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3142169"/>
          </a:xfrm>
          <a:prstGeom prst="rect">
            <a:avLst/>
          </a:prstGeom>
        </p:spPr>
      </p:pic>
      <p:pic>
        <p:nvPicPr>
          <p:cNvPr id="4" name="Grafik 3">
            <a:extLst>
              <a:ext uri="{FF2B5EF4-FFF2-40B4-BE49-F238E27FC236}">
                <a16:creationId xmlns:a16="http://schemas.microsoft.com/office/drawing/2014/main" id="{CC45216B-E649-485D-95C9-78D07A2114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730" y="3481917"/>
            <a:ext cx="3100820" cy="1086002"/>
          </a:xfrm>
          <a:prstGeom prst="rect">
            <a:avLst/>
          </a:prstGeom>
        </p:spPr>
      </p:pic>
      <p:sp>
        <p:nvSpPr>
          <p:cNvPr id="2" name="Slide Number Placeholder 1">
            <a:extLst>
              <a:ext uri="{FF2B5EF4-FFF2-40B4-BE49-F238E27FC236}">
                <a16:creationId xmlns:a16="http://schemas.microsoft.com/office/drawing/2014/main" id="{2BC86243-A03B-5EC0-18AF-EC5E8006B47A}"/>
              </a:ext>
            </a:extLst>
          </p:cNvPr>
          <p:cNvSpPr>
            <a:spLocks noGrp="1"/>
          </p:cNvSpPr>
          <p:nvPr>
            <p:ph type="sldNum" sz="quarter" idx="12"/>
          </p:nvPr>
        </p:nvSpPr>
        <p:spPr/>
        <p:txBody>
          <a:bodyPr/>
          <a:lstStyle/>
          <a:p>
            <a:fld id="{CEFC4E5B-4BFF-45D2-ADAF-72CD79A11035}" type="slidenum">
              <a:rPr lang="de-DE" smtClean="0"/>
              <a:t>18</a:t>
            </a:fld>
            <a:endParaRPr lang="de-DE"/>
          </a:p>
        </p:txBody>
      </p:sp>
    </p:spTree>
    <p:extLst>
      <p:ext uri="{BB962C8B-B14F-4D97-AF65-F5344CB8AC3E}">
        <p14:creationId xmlns:p14="http://schemas.microsoft.com/office/powerpoint/2010/main" val="186286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541A1-3354-2392-FAA8-79BDB6C1FBF1}"/>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BE6EA38-A33C-318E-F6F0-340B5CA56BBD}"/>
              </a:ext>
            </a:extLst>
          </p:cNvPr>
          <p:cNvGraphicFramePr>
            <a:graphicFrameLocks noChangeAspect="1"/>
          </p:cNvGraphicFramePr>
          <p:nvPr>
            <p:custDataLst>
              <p:tags r:id="rId2"/>
            </p:custDataLst>
            <p:extLst>
              <p:ext uri="{D42A27DB-BD31-4B8C-83A1-F6EECF244321}">
                <p14:modId xmlns:p14="http://schemas.microsoft.com/office/powerpoint/2010/main" val="2769940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1" name="think-cell Slide" r:id="rId4" imgW="484" imgH="486" progId="TCLayout.ActiveDocument.1">
                  <p:embed/>
                </p:oleObj>
              </mc:Choice>
              <mc:Fallback>
                <p:oleObj name="think-cell Slide" r:id="rId4" imgW="484" imgH="486" progId="TCLayout.ActiveDocument.1">
                  <p:embed/>
                  <p:pic>
                    <p:nvPicPr>
                      <p:cNvPr id="3" name="think-cell data - do not delete" hidden="1">
                        <a:extLst>
                          <a:ext uri="{FF2B5EF4-FFF2-40B4-BE49-F238E27FC236}">
                            <a16:creationId xmlns:a16="http://schemas.microsoft.com/office/drawing/2014/main" id="{20F9EA56-6FB2-7EC6-F0DB-7CB1D599A2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el 10">
            <a:extLst>
              <a:ext uri="{FF2B5EF4-FFF2-40B4-BE49-F238E27FC236}">
                <a16:creationId xmlns:a16="http://schemas.microsoft.com/office/drawing/2014/main" id="{B17A0441-3EA0-BAAB-CA9D-CBC1B0E36F2C}"/>
              </a:ext>
            </a:extLst>
          </p:cNvPr>
          <p:cNvSpPr>
            <a:spLocks noGrp="1"/>
          </p:cNvSpPr>
          <p:nvPr>
            <p:ph type="title"/>
          </p:nvPr>
        </p:nvSpPr>
        <p:spPr/>
        <p:txBody>
          <a:bodyPr vert="horz"/>
          <a:lstStyle/>
          <a:p>
            <a:r>
              <a:rPr lang="de-DE" dirty="0"/>
              <a:t>Verbesserung von Erwerbsanreizen</a:t>
            </a:r>
          </a:p>
        </p:txBody>
      </p:sp>
      <p:sp>
        <p:nvSpPr>
          <p:cNvPr id="12" name="Textplatzhalter 11">
            <a:extLst>
              <a:ext uri="{FF2B5EF4-FFF2-40B4-BE49-F238E27FC236}">
                <a16:creationId xmlns:a16="http://schemas.microsoft.com/office/drawing/2014/main" id="{90A97705-5A5D-D81C-94C0-AC76BA443DDE}"/>
              </a:ext>
            </a:extLst>
          </p:cNvPr>
          <p:cNvSpPr>
            <a:spLocks noGrp="1"/>
          </p:cNvSpPr>
          <p:nvPr>
            <p:ph type="body" sz="quarter" idx="13"/>
          </p:nvPr>
        </p:nvSpPr>
        <p:spPr>
          <a:xfrm>
            <a:off x="358775" y="1166812"/>
            <a:ext cx="4176713" cy="1915909"/>
          </a:xfrm>
        </p:spPr>
        <p:txBody>
          <a:bodyPr/>
          <a:lstStyle/>
          <a:p>
            <a:pPr marL="342900" indent="-342900">
              <a:buFont typeface="+mj-lt"/>
              <a:buAutoNum type="arabicPeriod"/>
            </a:pPr>
            <a:r>
              <a:rPr lang="de-DE" sz="1400" dirty="0"/>
              <a:t>Anpassung der Einkommensanrechnung</a:t>
            </a:r>
          </a:p>
          <a:p>
            <a:pPr marL="342900" lvl="1" indent="-342900">
              <a:spcBef>
                <a:spcPts val="300"/>
              </a:spcBef>
              <a:buFont typeface="+mj-lt"/>
              <a:buAutoNum type="alphaLcParenR"/>
            </a:pPr>
            <a:r>
              <a:rPr lang="de-DE" sz="1400" dirty="0"/>
              <a:t>Stärkung der Anreize zur Aufnahme oder Ausweitung der Erwerbsarbeit </a:t>
            </a:r>
          </a:p>
          <a:p>
            <a:pPr marL="342900" lvl="1" indent="-342900">
              <a:spcBef>
                <a:spcPts val="300"/>
              </a:spcBef>
              <a:buFont typeface="+mj-lt"/>
              <a:buAutoNum type="alphaLcParenR"/>
            </a:pPr>
            <a:r>
              <a:rPr lang="de-DE" sz="1400" dirty="0"/>
              <a:t>Stärkere Anrechnung kleinerer Einkommen, geringere Anrechnung höherer Einkommen</a:t>
            </a:r>
          </a:p>
          <a:p>
            <a:pPr marL="342900" lvl="1" indent="-342900">
              <a:spcBef>
                <a:spcPts val="300"/>
              </a:spcBef>
              <a:buFont typeface="+mj-lt"/>
              <a:buAutoNum type="alphaLcParenR"/>
            </a:pPr>
            <a:r>
              <a:rPr lang="de-DE" sz="1400" dirty="0"/>
              <a:t>Ggf. Differenzierung von Transferentzugsraten nach bestimmten Haushaltstypen</a:t>
            </a:r>
          </a:p>
          <a:p>
            <a:pPr>
              <a:spcBef>
                <a:spcPts val="600"/>
              </a:spcBef>
            </a:pPr>
            <a:endParaRPr lang="de-DE" sz="1200" b="0" dirty="0"/>
          </a:p>
        </p:txBody>
      </p:sp>
      <p:sp>
        <p:nvSpPr>
          <p:cNvPr id="6" name="Foliennummernplatzhalter 5">
            <a:extLst>
              <a:ext uri="{FF2B5EF4-FFF2-40B4-BE49-F238E27FC236}">
                <a16:creationId xmlns:a16="http://schemas.microsoft.com/office/drawing/2014/main" id="{AAB4A197-BDBF-8D54-AABD-0ED77E223BED}"/>
              </a:ext>
            </a:extLst>
          </p:cNvPr>
          <p:cNvSpPr>
            <a:spLocks noGrp="1"/>
          </p:cNvSpPr>
          <p:nvPr>
            <p:ph type="sldNum" sz="quarter" idx="4"/>
          </p:nvPr>
        </p:nvSpPr>
        <p:spPr>
          <a:xfrm>
            <a:off x="1103141" y="4933989"/>
            <a:ext cx="720000" cy="123111"/>
          </a:xfrm>
        </p:spPr>
        <p:txBody>
          <a:bodyPr/>
          <a:lstStyle/>
          <a:p>
            <a:fld id="{7035D381-67B0-48C1-98E1-720E08ACEF49}" type="slidenum">
              <a:rPr lang="de-DE" smtClean="0"/>
              <a:pPr/>
              <a:t>19</a:t>
            </a:fld>
            <a:endParaRPr lang="de-DE" dirty="0"/>
          </a:p>
        </p:txBody>
      </p:sp>
      <p:sp>
        <p:nvSpPr>
          <p:cNvPr id="4" name="Textplatzhalter 11">
            <a:extLst>
              <a:ext uri="{FF2B5EF4-FFF2-40B4-BE49-F238E27FC236}">
                <a16:creationId xmlns:a16="http://schemas.microsoft.com/office/drawing/2014/main" id="{B22F23FA-08A1-DEFE-4690-1D07F650CD93}"/>
              </a:ext>
            </a:extLst>
          </p:cNvPr>
          <p:cNvSpPr txBox="1">
            <a:spLocks/>
          </p:cNvSpPr>
          <p:nvPr/>
        </p:nvSpPr>
        <p:spPr bwMode="gray">
          <a:xfrm>
            <a:off x="4778256" y="1166812"/>
            <a:ext cx="3812411" cy="1115690"/>
          </a:xfrm>
          <a:prstGeom prst="rect">
            <a:avLst/>
          </a:prstGeom>
        </p:spPr>
        <p:txBody>
          <a:bodyPr vert="horz" wrap="square" lIns="0" tIns="0" rIns="0" bIns="0" rtlCol="0">
            <a:spAutoFit/>
          </a:bodyPr>
          <a:lstStyle>
            <a:lvl1pPr marL="0" indent="0" algn="l" defTabSz="914400" rtl="0" eaLnBrk="1" latinLnBrk="0" hangingPunct="1">
              <a:spcBef>
                <a:spcPts val="1200"/>
              </a:spcBef>
              <a:buFont typeface="Arial" pitchFamily="34" charset="0"/>
              <a:buNone/>
              <a:defRPr sz="1600" b="1" kern="1200" cap="none" baseline="0">
                <a:solidFill>
                  <a:schemeClr val="accent1"/>
                </a:solidFill>
                <a:latin typeface="+mn-lt"/>
                <a:ea typeface="+mn-ea"/>
                <a:cs typeface="+mn-cs"/>
              </a:defRPr>
            </a:lvl1pPr>
            <a:lvl2pPr marL="0" indent="0" algn="l" defTabSz="914400" rtl="0" eaLnBrk="1" latinLnBrk="0" hangingPunct="1">
              <a:spcBef>
                <a:spcPts val="800"/>
              </a:spcBef>
              <a:buFont typeface="Arial" pitchFamily="34" charset="0"/>
              <a:buNone/>
              <a:defRPr sz="1600" kern="1200">
                <a:solidFill>
                  <a:schemeClr val="accent1"/>
                </a:solidFill>
                <a:latin typeface="+mn-lt"/>
                <a:ea typeface="+mn-ea"/>
                <a:cs typeface="+mn-cs"/>
              </a:defRPr>
            </a:lvl2pPr>
            <a:lvl3pPr marL="179388" indent="-179388" algn="l" defTabSz="914400" rtl="0" eaLnBrk="1" latinLnBrk="0" hangingPunct="1">
              <a:spcBef>
                <a:spcPts val="400"/>
              </a:spcBef>
              <a:buClr>
                <a:schemeClr val="accent1"/>
              </a:buClr>
              <a:buSzPct val="100000"/>
              <a:buFont typeface="Arial" pitchFamily="34" charset="0"/>
              <a:buChar char="•"/>
              <a:defRPr sz="1600" kern="1200">
                <a:solidFill>
                  <a:schemeClr val="accent1"/>
                </a:solidFill>
                <a:latin typeface="+mn-lt"/>
                <a:ea typeface="+mn-ea"/>
                <a:cs typeface="+mn-cs"/>
              </a:defRPr>
            </a:lvl3pPr>
            <a:lvl4pPr marL="450850" indent="-180975" algn="l" defTabSz="914400" rtl="0" eaLnBrk="1" latinLnBrk="0" hangingPunct="1">
              <a:spcBef>
                <a:spcPts val="200"/>
              </a:spcBef>
              <a:buClr>
                <a:schemeClr val="accent1"/>
              </a:buClr>
              <a:buSzPct val="100000"/>
              <a:buFont typeface="Arial" pitchFamily="34" charset="0"/>
              <a:buChar char="•"/>
              <a:defRPr sz="1400" kern="1200">
                <a:solidFill>
                  <a:schemeClr val="accent1"/>
                </a:solidFill>
                <a:latin typeface="+mn-lt"/>
                <a:ea typeface="+mn-ea"/>
                <a:cs typeface="+mn-cs"/>
              </a:defRPr>
            </a:lvl4pPr>
            <a:lvl5pPr marL="720000" indent="-180000" algn="l" defTabSz="914400" rtl="0" eaLnBrk="1" latinLnBrk="0" hangingPunct="1">
              <a:spcBef>
                <a:spcPts val="200"/>
              </a:spcBef>
              <a:buClr>
                <a:schemeClr val="accent1"/>
              </a:buClr>
              <a:buSzPct val="100000"/>
              <a:buFont typeface="Arial" pitchFamily="34" charset="0"/>
              <a:buChar char="•"/>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mj-lt"/>
              <a:buAutoNum type="arabicPeriod" startAt="2"/>
            </a:pPr>
            <a:r>
              <a:rPr lang="de-DE" sz="1400" dirty="0"/>
              <a:t>Zugang von EU-Ausländern zu Leistungen</a:t>
            </a:r>
          </a:p>
          <a:p>
            <a:pPr marL="342900" lvl="1" indent="-342900">
              <a:spcBef>
                <a:spcPts val="300"/>
              </a:spcBef>
              <a:buClr>
                <a:schemeClr val="bg1"/>
              </a:buClr>
              <a:buFont typeface="+mj-lt"/>
              <a:buAutoNum type="alphaLcParenR"/>
            </a:pPr>
            <a:r>
              <a:rPr lang="de-DE" sz="1400" dirty="0"/>
              <a:t>Freizügigkeit soll an umfassendere Beschäftigung </a:t>
            </a:r>
            <a:r>
              <a:rPr lang="de-DE" sz="1400" b="0" dirty="0"/>
              <a:t>geknüpft werden, keine Möglichkeit mehr, über Minijobs aufstockende Leistungen zu erhalten</a:t>
            </a:r>
          </a:p>
        </p:txBody>
      </p:sp>
    </p:spTree>
    <p:extLst>
      <p:ext uri="{BB962C8B-B14F-4D97-AF65-F5344CB8AC3E}">
        <p14:creationId xmlns:p14="http://schemas.microsoft.com/office/powerpoint/2010/main" val="223477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BD04F-BD93-4A85-8215-612EF41B59AF}"/>
              </a:ext>
            </a:extLst>
          </p:cNvPr>
          <p:cNvSpPr>
            <a:spLocks noGrp="1"/>
          </p:cNvSpPr>
          <p:nvPr>
            <p:ph type="ctrTitle"/>
          </p:nvPr>
        </p:nvSpPr>
        <p:spPr>
          <a:xfrm>
            <a:off x="1143000" y="2009224"/>
            <a:ext cx="6858000" cy="623248"/>
          </a:xfrm>
        </p:spPr>
        <p:txBody>
          <a:bodyPr/>
          <a:lstStyle/>
          <a:p>
            <a:endParaRPr lang="de-DE"/>
          </a:p>
        </p:txBody>
      </p:sp>
      <p:sp>
        <p:nvSpPr>
          <p:cNvPr id="3" name="Untertitel 2">
            <a:extLst>
              <a:ext uri="{FF2B5EF4-FFF2-40B4-BE49-F238E27FC236}">
                <a16:creationId xmlns:a16="http://schemas.microsoft.com/office/drawing/2014/main" id="{F96CF0CE-0174-4DBA-ADC6-55BD8A485CD3}"/>
              </a:ext>
            </a:extLst>
          </p:cNvPr>
          <p:cNvSpPr>
            <a:spLocks noGrp="1"/>
          </p:cNvSpPr>
          <p:nvPr>
            <p:ph type="subTitle" idx="1"/>
          </p:nvPr>
        </p:nvSpPr>
        <p:spPr/>
        <p:txBody>
          <a:bodyPr/>
          <a:lstStyle/>
          <a:p>
            <a:endParaRPr lang="de-DE"/>
          </a:p>
        </p:txBody>
      </p:sp>
      <p:pic>
        <p:nvPicPr>
          <p:cNvPr id="5" name="Grafik 4">
            <a:extLst>
              <a:ext uri="{FF2B5EF4-FFF2-40B4-BE49-F238E27FC236}">
                <a16:creationId xmlns:a16="http://schemas.microsoft.com/office/drawing/2014/main" id="{0DFC38FD-DAFE-44B5-A3CC-B3813035349E}"/>
              </a:ext>
            </a:extLst>
          </p:cNvPr>
          <p:cNvPicPr>
            <a:picLocks noChangeAspect="1"/>
          </p:cNvPicPr>
          <p:nvPr/>
        </p:nvPicPr>
        <p:blipFill rotWithShape="1">
          <a:blip r:embed="rId3">
            <a:extLst>
              <a:ext uri="{28A0092B-C50C-407E-A947-70E740481C1C}">
                <a14:useLocalDpi xmlns:a14="http://schemas.microsoft.com/office/drawing/2010/main" val="0"/>
              </a:ext>
            </a:extLst>
          </a:blip>
          <a:srcRect t="13659" b="10651"/>
          <a:stretch/>
        </p:blipFill>
        <p:spPr>
          <a:xfrm>
            <a:off x="-283552" y="1"/>
            <a:ext cx="9427551" cy="5143500"/>
          </a:xfrm>
          <a:prstGeom prst="rect">
            <a:avLst/>
          </a:prstGeom>
        </p:spPr>
      </p:pic>
      <p:pic>
        <p:nvPicPr>
          <p:cNvPr id="7" name="Grafik 6">
            <a:extLst>
              <a:ext uri="{FF2B5EF4-FFF2-40B4-BE49-F238E27FC236}">
                <a16:creationId xmlns:a16="http://schemas.microsoft.com/office/drawing/2014/main" id="{1D1256FC-9011-4D5A-A1C2-EE3B541486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92" y="3107169"/>
            <a:ext cx="5387139" cy="1250331"/>
          </a:xfrm>
          <a:prstGeom prst="rect">
            <a:avLst/>
          </a:prstGeom>
        </p:spPr>
      </p:pic>
      <p:sp>
        <p:nvSpPr>
          <p:cNvPr id="6" name="Slide Number Placeholder 5">
            <a:extLst>
              <a:ext uri="{FF2B5EF4-FFF2-40B4-BE49-F238E27FC236}">
                <a16:creationId xmlns:a16="http://schemas.microsoft.com/office/drawing/2014/main" id="{DEC857F3-A6C7-80EE-63C0-8FFFCE16C686}"/>
              </a:ext>
            </a:extLst>
          </p:cNvPr>
          <p:cNvSpPr>
            <a:spLocks noGrp="1"/>
          </p:cNvSpPr>
          <p:nvPr>
            <p:ph type="sldNum" sz="quarter" idx="12"/>
          </p:nvPr>
        </p:nvSpPr>
        <p:spPr/>
        <p:txBody>
          <a:bodyPr/>
          <a:lstStyle/>
          <a:p>
            <a:fld id="{CEFC4E5B-4BFF-45D2-ADAF-72CD79A11035}" type="slidenum">
              <a:rPr lang="de-DE" smtClean="0"/>
              <a:t>2</a:t>
            </a:fld>
            <a:endParaRPr lang="de-DE"/>
          </a:p>
        </p:txBody>
      </p:sp>
    </p:spTree>
    <p:extLst>
      <p:ext uri="{BB962C8B-B14F-4D97-AF65-F5344CB8AC3E}">
        <p14:creationId xmlns:p14="http://schemas.microsoft.com/office/powerpoint/2010/main" val="529604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DF91D1-6863-AF2E-2E57-FDBF775213A5}"/>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76D1EA7A-5200-3FD6-DD28-BEC170621BD6}"/>
              </a:ext>
            </a:extLst>
          </p:cNvPr>
          <p:cNvSpPr>
            <a:spLocks noGrp="1"/>
          </p:cNvSpPr>
          <p:nvPr>
            <p:ph type="body" sz="quarter" idx="13"/>
          </p:nvPr>
        </p:nvSpPr>
        <p:spPr/>
        <p:txBody>
          <a:bodyPr/>
          <a:lstStyle/>
          <a:p>
            <a:endParaRPr lang="de-DE" dirty="0"/>
          </a:p>
        </p:txBody>
      </p:sp>
      <p:sp>
        <p:nvSpPr>
          <p:cNvPr id="5" name="Bildplatzhalter 4">
            <a:extLst>
              <a:ext uri="{FF2B5EF4-FFF2-40B4-BE49-F238E27FC236}">
                <a16:creationId xmlns:a16="http://schemas.microsoft.com/office/drawing/2014/main" id="{3B2185FC-28A1-1BB3-0315-629E5B0D6946}"/>
              </a:ext>
            </a:extLst>
          </p:cNvPr>
          <p:cNvSpPr>
            <a:spLocks noGrp="1"/>
          </p:cNvSpPr>
          <p:nvPr>
            <p:ph type="pic" sz="quarter" idx="14"/>
          </p:nvPr>
        </p:nvSpPr>
        <p:spPr/>
        <p:txBody>
          <a:bodyPr/>
          <a:lstStyle/>
          <a:p>
            <a:endParaRPr lang="de-DE"/>
          </a:p>
        </p:txBody>
      </p:sp>
      <p:sp>
        <p:nvSpPr>
          <p:cNvPr id="6" name="Foliennummernplatzhalter 5">
            <a:extLst>
              <a:ext uri="{FF2B5EF4-FFF2-40B4-BE49-F238E27FC236}">
                <a16:creationId xmlns:a16="http://schemas.microsoft.com/office/drawing/2014/main" id="{7ED5242E-9072-990A-0C78-CEDC74B4127A}"/>
              </a:ext>
            </a:extLst>
          </p:cNvPr>
          <p:cNvSpPr>
            <a:spLocks noGrp="1"/>
          </p:cNvSpPr>
          <p:nvPr>
            <p:ph type="sldNum" sz="quarter" idx="4"/>
          </p:nvPr>
        </p:nvSpPr>
        <p:spPr/>
        <p:txBody>
          <a:bodyPr/>
          <a:lstStyle/>
          <a:p>
            <a:r>
              <a:rPr lang="de-DE"/>
              <a:t>Seite </a:t>
            </a:r>
            <a:fld id="{7035D381-67B0-48C1-98E1-720E08ACEF49}" type="slidenum">
              <a:rPr lang="de-DE" smtClean="0"/>
              <a:pPr/>
              <a:t>20</a:t>
            </a:fld>
            <a:endParaRPr lang="de-DE" dirty="0"/>
          </a:p>
        </p:txBody>
      </p:sp>
      <p:sp>
        <p:nvSpPr>
          <p:cNvPr id="7" name="Textplatzhalter 6">
            <a:extLst>
              <a:ext uri="{FF2B5EF4-FFF2-40B4-BE49-F238E27FC236}">
                <a16:creationId xmlns:a16="http://schemas.microsoft.com/office/drawing/2014/main" id="{C579D66C-1D6B-AC14-6DF8-7B92766CE954}"/>
              </a:ext>
            </a:extLst>
          </p:cNvPr>
          <p:cNvSpPr>
            <a:spLocks noGrp="1"/>
          </p:cNvSpPr>
          <p:nvPr>
            <p:ph type="body" sz="quarter" idx="16"/>
          </p:nvPr>
        </p:nvSpPr>
        <p:spPr/>
        <p:txBody>
          <a:bodyPr/>
          <a:lstStyle/>
          <a:p>
            <a:endParaRPr lang="de-DE"/>
          </a:p>
        </p:txBody>
      </p:sp>
      <p:pic>
        <p:nvPicPr>
          <p:cNvPr id="8" name="Grafik 7">
            <a:extLst>
              <a:ext uri="{FF2B5EF4-FFF2-40B4-BE49-F238E27FC236}">
                <a16:creationId xmlns:a16="http://schemas.microsoft.com/office/drawing/2014/main" id="{3E41EB8C-44DC-ABDB-CAEC-6FED5C662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75316" cy="6867410"/>
          </a:xfrm>
          <a:prstGeom prst="rect">
            <a:avLst/>
          </a:prstGeom>
        </p:spPr>
      </p:pic>
    </p:spTree>
    <p:extLst>
      <p:ext uri="{BB962C8B-B14F-4D97-AF65-F5344CB8AC3E}">
        <p14:creationId xmlns:p14="http://schemas.microsoft.com/office/powerpoint/2010/main" val="674682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0FE4CDC-FB76-4CA6-92E5-DCDB62440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3142169"/>
          </a:xfrm>
          <a:prstGeom prst="rect">
            <a:avLst/>
          </a:prstGeom>
        </p:spPr>
      </p:pic>
      <p:pic>
        <p:nvPicPr>
          <p:cNvPr id="4" name="Grafik 3">
            <a:extLst>
              <a:ext uri="{FF2B5EF4-FFF2-40B4-BE49-F238E27FC236}">
                <a16:creationId xmlns:a16="http://schemas.microsoft.com/office/drawing/2014/main" id="{B9F3A979-96A1-4BD6-9EAD-403AEE9DE4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10" y="3614843"/>
            <a:ext cx="4408309" cy="978830"/>
          </a:xfrm>
          <a:prstGeom prst="rect">
            <a:avLst/>
          </a:prstGeom>
        </p:spPr>
      </p:pic>
      <p:sp>
        <p:nvSpPr>
          <p:cNvPr id="2" name="Slide Number Placeholder 1">
            <a:extLst>
              <a:ext uri="{FF2B5EF4-FFF2-40B4-BE49-F238E27FC236}">
                <a16:creationId xmlns:a16="http://schemas.microsoft.com/office/drawing/2014/main" id="{92068DF1-8961-3508-64A3-807FDB81B65F}"/>
              </a:ext>
            </a:extLst>
          </p:cNvPr>
          <p:cNvSpPr>
            <a:spLocks noGrp="1"/>
          </p:cNvSpPr>
          <p:nvPr>
            <p:ph type="sldNum" sz="quarter" idx="12"/>
          </p:nvPr>
        </p:nvSpPr>
        <p:spPr/>
        <p:txBody>
          <a:bodyPr/>
          <a:lstStyle/>
          <a:p>
            <a:fld id="{CEFC4E5B-4BFF-45D2-ADAF-72CD79A11035}" type="slidenum">
              <a:rPr lang="de-DE" smtClean="0"/>
              <a:t>21</a:t>
            </a:fld>
            <a:endParaRPr lang="de-DE"/>
          </a:p>
        </p:txBody>
      </p:sp>
    </p:spTree>
    <p:extLst>
      <p:ext uri="{BB962C8B-B14F-4D97-AF65-F5344CB8AC3E}">
        <p14:creationId xmlns:p14="http://schemas.microsoft.com/office/powerpoint/2010/main" val="3905248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6C234-9DEC-0E52-EE40-0F0991F87641}"/>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39D4EBF-4C6E-1A87-209C-9C70C46F0BE6}"/>
              </a:ext>
            </a:extLst>
          </p:cNvPr>
          <p:cNvGraphicFramePr>
            <a:graphicFrameLocks noChangeAspect="1"/>
          </p:cNvGraphicFramePr>
          <p:nvPr>
            <p:custDataLst>
              <p:tags r:id="rId2"/>
            </p:custDataLst>
            <p:extLst>
              <p:ext uri="{D42A27DB-BD31-4B8C-83A1-F6EECF244321}">
                <p14:modId xmlns:p14="http://schemas.microsoft.com/office/powerpoint/2010/main" val="885912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5" name="think-cell Slide" r:id="rId4" imgW="484" imgH="486" progId="TCLayout.ActiveDocument.1">
                  <p:embed/>
                </p:oleObj>
              </mc:Choice>
              <mc:Fallback>
                <p:oleObj name="think-cell Slide" r:id="rId4" imgW="484" imgH="486" progId="TCLayout.ActiveDocument.1">
                  <p:embed/>
                  <p:pic>
                    <p:nvPicPr>
                      <p:cNvPr id="3" name="think-cell data - do not delete" hidden="1">
                        <a:extLst>
                          <a:ext uri="{FF2B5EF4-FFF2-40B4-BE49-F238E27FC236}">
                            <a16:creationId xmlns:a16="http://schemas.microsoft.com/office/drawing/2014/main" id="{4C1A18E3-188E-558B-990F-3C6D45D436D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el 10">
            <a:extLst>
              <a:ext uri="{FF2B5EF4-FFF2-40B4-BE49-F238E27FC236}">
                <a16:creationId xmlns:a16="http://schemas.microsoft.com/office/drawing/2014/main" id="{2E52FB5B-A4F4-47DC-324C-0F03DCD88C84}"/>
              </a:ext>
            </a:extLst>
          </p:cNvPr>
          <p:cNvSpPr>
            <a:spLocks noGrp="1"/>
          </p:cNvSpPr>
          <p:nvPr>
            <p:ph type="title"/>
          </p:nvPr>
        </p:nvSpPr>
        <p:spPr>
          <a:xfrm>
            <a:off x="358775" y="279134"/>
            <a:ext cx="8529485" cy="332399"/>
          </a:xfrm>
        </p:spPr>
        <p:txBody>
          <a:bodyPr vert="horz"/>
          <a:lstStyle/>
          <a:p>
            <a:r>
              <a:rPr lang="de-DE" dirty="0"/>
              <a:t>Zeitplan</a:t>
            </a:r>
          </a:p>
        </p:txBody>
      </p:sp>
      <p:sp>
        <p:nvSpPr>
          <p:cNvPr id="12" name="Textplatzhalter 11">
            <a:extLst>
              <a:ext uri="{FF2B5EF4-FFF2-40B4-BE49-F238E27FC236}">
                <a16:creationId xmlns:a16="http://schemas.microsoft.com/office/drawing/2014/main" id="{23541FC2-0509-EA21-5F01-DA2DDB9C3DC3}"/>
              </a:ext>
            </a:extLst>
          </p:cNvPr>
          <p:cNvSpPr>
            <a:spLocks noGrp="1"/>
          </p:cNvSpPr>
          <p:nvPr>
            <p:ph type="body" sz="quarter" idx="13"/>
          </p:nvPr>
        </p:nvSpPr>
        <p:spPr>
          <a:xfrm>
            <a:off x="358775" y="1166812"/>
            <a:ext cx="4176713" cy="2800767"/>
          </a:xfrm>
        </p:spPr>
        <p:txBody>
          <a:bodyPr/>
          <a:lstStyle/>
          <a:p>
            <a:pPr marL="342900" indent="-342900">
              <a:buFont typeface="+mj-lt"/>
              <a:buAutoNum type="arabicPeriod"/>
            </a:pPr>
            <a:r>
              <a:rPr lang="de-DE" sz="1400" dirty="0"/>
              <a:t>Für schnell umsetzbare Maßnahmen aus den </a:t>
            </a:r>
            <a:r>
              <a:rPr lang="de-DE" sz="1400"/>
              <a:t>Handlungsfeldern Rechtsvereinfachung </a:t>
            </a:r>
            <a:r>
              <a:rPr lang="de-DE" sz="1400" dirty="0"/>
              <a:t>und Digitalisierung: Umsetzung bis Mitte 2027</a:t>
            </a:r>
          </a:p>
          <a:p>
            <a:pPr marL="342900" indent="-342900">
              <a:buFont typeface="+mj-lt"/>
              <a:buAutoNum type="arabicPeriod"/>
            </a:pPr>
            <a:r>
              <a:rPr lang="de-DE" sz="1400" dirty="0"/>
              <a:t>Neusystematisierung: Konzept innerhalb von 6 Monaten, Gesetzgebungsverfahren bis Ende 2027</a:t>
            </a:r>
          </a:p>
          <a:p>
            <a:pPr marL="342900" indent="-342900">
              <a:buFont typeface="+mj-lt"/>
              <a:buAutoNum type="arabicPeriod" startAt="3"/>
            </a:pPr>
            <a:r>
              <a:rPr lang="de-DE" sz="1400" dirty="0"/>
              <a:t>Weitere Empfehlungen Handlungsfeld Digitalisierung: Expertengremium soll innerhalb von 6 Monaten eine Roadmap vorlegen, Abschluss der Arbeiten Ende 2027</a:t>
            </a:r>
          </a:p>
          <a:p>
            <a:endParaRPr lang="de-DE" sz="1200" dirty="0"/>
          </a:p>
        </p:txBody>
      </p:sp>
      <p:sp>
        <p:nvSpPr>
          <p:cNvPr id="6" name="Foliennummernplatzhalter 5">
            <a:extLst>
              <a:ext uri="{FF2B5EF4-FFF2-40B4-BE49-F238E27FC236}">
                <a16:creationId xmlns:a16="http://schemas.microsoft.com/office/drawing/2014/main" id="{EBC9E5FF-F32E-B662-5A64-04D18DF509D8}"/>
              </a:ext>
            </a:extLst>
          </p:cNvPr>
          <p:cNvSpPr>
            <a:spLocks noGrp="1"/>
          </p:cNvSpPr>
          <p:nvPr>
            <p:ph type="sldNum" sz="quarter" idx="4"/>
          </p:nvPr>
        </p:nvSpPr>
        <p:spPr>
          <a:xfrm>
            <a:off x="1103141" y="4933989"/>
            <a:ext cx="720000" cy="123111"/>
          </a:xfrm>
        </p:spPr>
        <p:txBody>
          <a:bodyPr/>
          <a:lstStyle/>
          <a:p>
            <a:fld id="{7035D381-67B0-48C1-98E1-720E08ACEF49}" type="slidenum">
              <a:rPr lang="de-DE" smtClean="0"/>
              <a:pPr/>
              <a:t>22</a:t>
            </a:fld>
            <a:endParaRPr lang="de-DE" dirty="0"/>
          </a:p>
        </p:txBody>
      </p:sp>
      <p:sp>
        <p:nvSpPr>
          <p:cNvPr id="4" name="Textplatzhalter 11">
            <a:extLst>
              <a:ext uri="{FF2B5EF4-FFF2-40B4-BE49-F238E27FC236}">
                <a16:creationId xmlns:a16="http://schemas.microsoft.com/office/drawing/2014/main" id="{68587B91-AEE6-27AF-B2E1-2986CFCE04CC}"/>
              </a:ext>
            </a:extLst>
          </p:cNvPr>
          <p:cNvSpPr txBox="1">
            <a:spLocks/>
          </p:cNvSpPr>
          <p:nvPr/>
        </p:nvSpPr>
        <p:spPr bwMode="gray">
          <a:xfrm>
            <a:off x="4716463" y="1166812"/>
            <a:ext cx="4176713" cy="3754874"/>
          </a:xfrm>
          <a:prstGeom prst="rect">
            <a:avLst/>
          </a:prstGeom>
        </p:spPr>
        <p:txBody>
          <a:bodyPr vert="horz" lIns="0" tIns="0" rIns="0" bIns="0" rtlCol="0">
            <a:spAutoFit/>
          </a:bodyPr>
          <a:lstStyle>
            <a:lvl1pPr marL="0" indent="0" algn="l" defTabSz="914400" rtl="0" eaLnBrk="1" latinLnBrk="0" hangingPunct="1">
              <a:spcBef>
                <a:spcPts val="1200"/>
              </a:spcBef>
              <a:buFont typeface="Arial" pitchFamily="34" charset="0"/>
              <a:buNone/>
              <a:defRPr sz="1600" b="1" kern="1200" cap="none" baseline="0">
                <a:solidFill>
                  <a:schemeClr val="accent1"/>
                </a:solidFill>
                <a:latin typeface="+mn-lt"/>
                <a:ea typeface="+mn-ea"/>
                <a:cs typeface="+mn-cs"/>
              </a:defRPr>
            </a:lvl1pPr>
            <a:lvl2pPr marL="0" indent="0" algn="l" defTabSz="914400" rtl="0" eaLnBrk="1" latinLnBrk="0" hangingPunct="1">
              <a:spcBef>
                <a:spcPts val="800"/>
              </a:spcBef>
              <a:buFont typeface="Arial" pitchFamily="34" charset="0"/>
              <a:buNone/>
              <a:defRPr sz="1600" kern="1200">
                <a:solidFill>
                  <a:schemeClr val="accent1"/>
                </a:solidFill>
                <a:latin typeface="+mn-lt"/>
                <a:ea typeface="+mn-ea"/>
                <a:cs typeface="+mn-cs"/>
              </a:defRPr>
            </a:lvl2pPr>
            <a:lvl3pPr marL="179388" indent="-179388" algn="l" defTabSz="914400" rtl="0" eaLnBrk="1" latinLnBrk="0" hangingPunct="1">
              <a:spcBef>
                <a:spcPts val="400"/>
              </a:spcBef>
              <a:buClr>
                <a:schemeClr val="accent1"/>
              </a:buClr>
              <a:buSzPct val="100000"/>
              <a:buFont typeface="Arial" pitchFamily="34" charset="0"/>
              <a:buChar char="•"/>
              <a:defRPr sz="1600" kern="1200">
                <a:solidFill>
                  <a:schemeClr val="accent1"/>
                </a:solidFill>
                <a:latin typeface="+mn-lt"/>
                <a:ea typeface="+mn-ea"/>
                <a:cs typeface="+mn-cs"/>
              </a:defRPr>
            </a:lvl3pPr>
            <a:lvl4pPr marL="450850" indent="-180975" algn="l" defTabSz="914400" rtl="0" eaLnBrk="1" latinLnBrk="0" hangingPunct="1">
              <a:spcBef>
                <a:spcPts val="200"/>
              </a:spcBef>
              <a:buClr>
                <a:schemeClr val="accent1"/>
              </a:buClr>
              <a:buSzPct val="100000"/>
              <a:buFont typeface="Arial" pitchFamily="34" charset="0"/>
              <a:buChar char="•"/>
              <a:defRPr sz="1400" kern="1200">
                <a:solidFill>
                  <a:schemeClr val="accent1"/>
                </a:solidFill>
                <a:latin typeface="+mn-lt"/>
                <a:ea typeface="+mn-ea"/>
                <a:cs typeface="+mn-cs"/>
              </a:defRPr>
            </a:lvl4pPr>
            <a:lvl5pPr marL="720000" indent="-180000" algn="l" defTabSz="914400" rtl="0" eaLnBrk="1" latinLnBrk="0" hangingPunct="1">
              <a:spcBef>
                <a:spcPts val="200"/>
              </a:spcBef>
              <a:buClr>
                <a:schemeClr val="accent1"/>
              </a:buClr>
              <a:buSzPct val="100000"/>
              <a:buFont typeface="Arial" pitchFamily="34" charset="0"/>
              <a:buChar char="•"/>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mj-lt"/>
              <a:buAutoNum type="arabicPeriod" startAt="4"/>
            </a:pPr>
            <a:r>
              <a:rPr lang="de-DE" sz="1400" dirty="0"/>
              <a:t>Enge Abstimmung der Arbeiten zum Gesetzgebungsverfahren Neusystematisierung von Sozialleistungen mit den Maßnahmen zur Digitalisierung</a:t>
            </a:r>
          </a:p>
          <a:p>
            <a:pPr marL="342900" indent="-342900">
              <a:buFont typeface="+mj-lt"/>
              <a:buAutoNum type="arabicPeriod" startAt="4"/>
            </a:pPr>
            <a:r>
              <a:rPr lang="de-DE" sz="1400" dirty="0"/>
              <a:t>Hinweis: weitere Kommissionen zur Finanzierbarkeit des Sozialstaates</a:t>
            </a:r>
          </a:p>
          <a:p>
            <a:endParaRPr lang="de-DE" sz="1400" dirty="0"/>
          </a:p>
          <a:p>
            <a:endParaRPr lang="de-DE" sz="1400" dirty="0"/>
          </a:p>
          <a:p>
            <a:pPr marL="342900" indent="-342900">
              <a:buFont typeface="+mj-lt"/>
              <a:buAutoNum type="arabicPeriod" startAt="6"/>
            </a:pPr>
            <a:endParaRPr lang="de-DE" sz="1400" dirty="0"/>
          </a:p>
          <a:p>
            <a:pPr marL="342900" indent="-342900">
              <a:buFont typeface="+mj-lt"/>
              <a:buAutoNum type="arabicPeriod" startAt="6"/>
            </a:pPr>
            <a:endParaRPr lang="de-DE" sz="1400" dirty="0"/>
          </a:p>
          <a:p>
            <a:pPr marL="342900" lvl="1" indent="-342900">
              <a:spcBef>
                <a:spcPts val="300"/>
              </a:spcBef>
              <a:buFont typeface="+mj-lt"/>
              <a:buAutoNum type="alphaLcParenR"/>
            </a:pPr>
            <a:endParaRPr lang="de-DE" sz="1400" b="1" dirty="0"/>
          </a:p>
          <a:p>
            <a:pPr marL="342900" lvl="1" indent="-342900">
              <a:spcBef>
                <a:spcPts val="300"/>
              </a:spcBef>
              <a:buFont typeface="+mj-lt"/>
              <a:buAutoNum type="alphaLcParenR"/>
            </a:pPr>
            <a:endParaRPr lang="de-DE" sz="1400" b="1" dirty="0"/>
          </a:p>
          <a:p>
            <a:pPr>
              <a:spcBef>
                <a:spcPts val="600"/>
              </a:spcBef>
            </a:pPr>
            <a:endParaRPr lang="de-DE" sz="1200" dirty="0"/>
          </a:p>
        </p:txBody>
      </p:sp>
    </p:spTree>
    <p:extLst>
      <p:ext uri="{BB962C8B-B14F-4D97-AF65-F5344CB8AC3E}">
        <p14:creationId xmlns:p14="http://schemas.microsoft.com/office/powerpoint/2010/main" val="978050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rot="16200000">
            <a:off x="-1147222" y="2253683"/>
            <a:ext cx="3747511" cy="869469"/>
          </a:xfrm>
          <a:prstGeom prst="rect">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050" b="1" dirty="0"/>
              <a:t>St-Runde zur Umsetzung  Sozialstaatsreform</a:t>
            </a:r>
          </a:p>
          <a:p>
            <a:pPr algn="ctr"/>
            <a:r>
              <a:rPr lang="de-DE" sz="1000" dirty="0"/>
              <a:t>BMAS, BMF, BMDS, BMBFSFJ, BMWSB, BK-Amt, BMI, BMJV, BMWE</a:t>
            </a:r>
          </a:p>
          <a:p>
            <a:pPr algn="ctr"/>
            <a:r>
              <a:rPr lang="de-DE" sz="1000" dirty="0"/>
              <a:t>+ Beteiligung von Ländern und </a:t>
            </a:r>
            <a:r>
              <a:rPr lang="de-DE" sz="1000" dirty="0" err="1"/>
              <a:t>kSpV</a:t>
            </a:r>
            <a:endParaRPr lang="de-DE" sz="1000" dirty="0"/>
          </a:p>
          <a:p>
            <a:pPr algn="ctr"/>
            <a:r>
              <a:rPr lang="de-DE" sz="1000" dirty="0"/>
              <a:t>[Vorbereitung auf AL-Ebene]</a:t>
            </a:r>
          </a:p>
          <a:p>
            <a:pPr algn="ctr"/>
            <a:endParaRPr lang="de-DE" sz="1000" dirty="0"/>
          </a:p>
        </p:txBody>
      </p:sp>
      <p:sp>
        <p:nvSpPr>
          <p:cNvPr id="8" name="Textfeld 7"/>
          <p:cNvSpPr txBox="1"/>
          <p:nvPr/>
        </p:nvSpPr>
        <p:spPr>
          <a:xfrm>
            <a:off x="3297096" y="831947"/>
            <a:ext cx="3749040" cy="438582"/>
          </a:xfrm>
          <a:prstGeom prst="rect">
            <a:avLst/>
          </a:prstGeom>
          <a:solidFill>
            <a:schemeClr val="accent1">
              <a:lumMod val="60000"/>
              <a:lumOff val="40000"/>
            </a:schemeClr>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de-DE"/>
            </a:defPPr>
            <a:lvl1pPr algn="ctr">
              <a:defRPr b="1">
                <a:solidFill>
                  <a:schemeClr val="tx1"/>
                </a:solidFill>
              </a:defRPr>
            </a:lvl1pPr>
          </a:lstStyle>
          <a:p>
            <a:r>
              <a:rPr lang="de-DE" sz="1200" dirty="0"/>
              <a:t>Rechtsvereinfachungen anderer Bundesressorts</a:t>
            </a:r>
          </a:p>
          <a:p>
            <a:pPr marL="171446" indent="-171446" algn="l">
              <a:buFont typeface="Arial" panose="020B0604020202020204" pitchFamily="34" charset="0"/>
              <a:buChar char="•"/>
            </a:pPr>
            <a:r>
              <a:rPr lang="de-DE" sz="1000" b="0" dirty="0"/>
              <a:t>eigene GE weiterer Ressorts </a:t>
            </a:r>
          </a:p>
        </p:txBody>
      </p:sp>
      <p:sp>
        <p:nvSpPr>
          <p:cNvPr id="10" name="Textfeld 9"/>
          <p:cNvSpPr txBox="1"/>
          <p:nvPr/>
        </p:nvSpPr>
        <p:spPr>
          <a:xfrm>
            <a:off x="3297096" y="3171719"/>
            <a:ext cx="3749040" cy="956672"/>
          </a:xfrm>
          <a:prstGeom prst="rect">
            <a:avLst/>
          </a:prstGeom>
          <a:solidFill>
            <a:schemeClr val="accent1">
              <a:lumMod val="60000"/>
              <a:lumOff val="40000"/>
            </a:schemeClr>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spcAft>
                <a:spcPts val="450"/>
              </a:spcAft>
            </a:pPr>
            <a:r>
              <a:rPr lang="de-DE" sz="1200" b="1" dirty="0">
                <a:solidFill>
                  <a:schemeClr val="tx1"/>
                </a:solidFill>
              </a:rPr>
              <a:t>Expertengremium Digitalisierung Sozialstaatsreform</a:t>
            </a:r>
          </a:p>
          <a:p>
            <a:pPr marL="171446" indent="-171446">
              <a:buFont typeface="Arial" panose="020B0604020202020204" pitchFamily="34" charset="0"/>
              <a:buChar char="•"/>
            </a:pPr>
            <a:r>
              <a:rPr lang="de-DE" sz="1000" dirty="0">
                <a:solidFill>
                  <a:schemeClr val="tx1"/>
                </a:solidFill>
              </a:rPr>
              <a:t>Leitung: AL/UAL-Ebene </a:t>
            </a:r>
          </a:p>
          <a:p>
            <a:pPr marL="171446" indent="-171446">
              <a:buFont typeface="Arial" panose="020B0604020202020204" pitchFamily="34" charset="0"/>
              <a:buChar char="•"/>
            </a:pPr>
            <a:r>
              <a:rPr lang="de-DE" sz="1000" dirty="0">
                <a:solidFill>
                  <a:schemeClr val="tx1"/>
                </a:solidFill>
              </a:rPr>
              <a:t>FF, Vorsitz: BMAS, BMDS</a:t>
            </a:r>
          </a:p>
          <a:p>
            <a:pPr marL="171446" indent="-171446">
              <a:buFont typeface="Arial" panose="020B0604020202020204" pitchFamily="34" charset="0"/>
              <a:buChar char="•"/>
            </a:pPr>
            <a:r>
              <a:rPr lang="de-DE" sz="1000" dirty="0">
                <a:solidFill>
                  <a:schemeClr val="tx1"/>
                </a:solidFill>
              </a:rPr>
              <a:t>Vorsitzende, Ressorts, Länder, </a:t>
            </a:r>
            <a:r>
              <a:rPr lang="de-DE" sz="1000" dirty="0" err="1">
                <a:solidFill>
                  <a:schemeClr val="tx1"/>
                </a:solidFill>
              </a:rPr>
              <a:t>kSpV</a:t>
            </a:r>
            <a:r>
              <a:rPr lang="de-DE" sz="1000" dirty="0">
                <a:solidFill>
                  <a:schemeClr val="tx1"/>
                </a:solidFill>
              </a:rPr>
              <a:t>, IT/Sozialverwaltung</a:t>
            </a:r>
          </a:p>
          <a:p>
            <a:pPr marL="171446" indent="-171446">
              <a:buFont typeface="Arial" panose="020B0604020202020204" pitchFamily="34" charset="0"/>
              <a:buChar char="•"/>
            </a:pPr>
            <a:endParaRPr lang="de-DE" sz="1000" dirty="0">
              <a:solidFill>
                <a:schemeClr val="tx1"/>
              </a:solidFill>
            </a:endParaRPr>
          </a:p>
        </p:txBody>
      </p:sp>
      <p:sp>
        <p:nvSpPr>
          <p:cNvPr id="24" name="Textfeld 23"/>
          <p:cNvSpPr txBox="1"/>
          <p:nvPr/>
        </p:nvSpPr>
        <p:spPr>
          <a:xfrm>
            <a:off x="3297096" y="4145714"/>
            <a:ext cx="3749040" cy="438582"/>
          </a:xfrm>
          <a:prstGeom prst="rect">
            <a:avLst/>
          </a:prstGeom>
          <a:solidFill>
            <a:schemeClr val="accent1">
              <a:lumMod val="60000"/>
              <a:lumOff val="40000"/>
            </a:schemeClr>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200" b="1" dirty="0">
                <a:solidFill>
                  <a:schemeClr val="tx1"/>
                </a:solidFill>
              </a:rPr>
              <a:t>Umsetzung bei Ländern und Kommunen</a:t>
            </a:r>
          </a:p>
          <a:p>
            <a:pPr marL="171446" indent="-171446">
              <a:buFont typeface="Arial" panose="020B0604020202020204" pitchFamily="34" charset="0"/>
              <a:buChar char="•"/>
            </a:pPr>
            <a:r>
              <a:rPr lang="de-DE" sz="1000" dirty="0">
                <a:solidFill>
                  <a:schemeClr val="tx1"/>
                </a:solidFill>
              </a:rPr>
              <a:t>in FF der Länder</a:t>
            </a:r>
          </a:p>
        </p:txBody>
      </p:sp>
      <p:cxnSp>
        <p:nvCxnSpPr>
          <p:cNvPr id="26" name="Gerade Verbindung mit Pfeil 25"/>
          <p:cNvCxnSpPr>
            <a:cxnSpLocks/>
          </p:cNvCxnSpPr>
          <p:nvPr/>
        </p:nvCxnSpPr>
        <p:spPr>
          <a:xfrm flipH="1">
            <a:off x="1161268" y="4464359"/>
            <a:ext cx="2125984"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a:cxnSpLocks/>
          </p:cNvCxnSpPr>
          <p:nvPr/>
        </p:nvCxnSpPr>
        <p:spPr>
          <a:xfrm flipH="1">
            <a:off x="1161268" y="1065371"/>
            <a:ext cx="2136785"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D62ACF40-B676-4BBF-805B-035E404C6BD4}"/>
              </a:ext>
            </a:extLst>
          </p:cNvPr>
          <p:cNvSpPr txBox="1"/>
          <p:nvPr/>
        </p:nvSpPr>
        <p:spPr>
          <a:xfrm rot="16200000">
            <a:off x="6624933" y="2472971"/>
            <a:ext cx="3747512" cy="430887"/>
          </a:xfrm>
          <a:prstGeom prst="rect">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050" b="1" dirty="0"/>
              <a:t>Geschäftsstelle</a:t>
            </a:r>
            <a:r>
              <a:rPr lang="de-DE" sz="1050" dirty="0"/>
              <a:t> Umsetzung Sozialstaatsreform </a:t>
            </a:r>
          </a:p>
          <a:p>
            <a:pPr algn="ctr"/>
            <a:r>
              <a:rPr lang="de-DE" sz="1050" dirty="0"/>
              <a:t>BMAS FF</a:t>
            </a:r>
          </a:p>
        </p:txBody>
      </p:sp>
      <p:sp>
        <p:nvSpPr>
          <p:cNvPr id="32" name="Textfeld 31"/>
          <p:cNvSpPr txBox="1"/>
          <p:nvPr/>
        </p:nvSpPr>
        <p:spPr>
          <a:xfrm>
            <a:off x="7081810" y="2435759"/>
            <a:ext cx="1150371" cy="430887"/>
          </a:xfrm>
          <a:prstGeom prst="rect">
            <a:avLst/>
          </a:prstGeom>
          <a:solidFill>
            <a:schemeClr val="accent1">
              <a:lumMod val="20000"/>
              <a:lumOff val="80000"/>
            </a:schemeClr>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100" b="1" dirty="0">
                <a:solidFill>
                  <a:schemeClr val="bg1">
                    <a:lumMod val="65000"/>
                  </a:schemeClr>
                </a:solidFill>
              </a:rPr>
              <a:t>Anschluss: </a:t>
            </a:r>
          </a:p>
          <a:p>
            <a:pPr algn="ctr"/>
            <a:r>
              <a:rPr lang="de-DE" sz="1100" b="1" dirty="0">
                <a:solidFill>
                  <a:schemeClr val="bg1">
                    <a:lumMod val="65000"/>
                  </a:schemeClr>
                </a:solidFill>
              </a:rPr>
              <a:t>PG Umsetzung</a:t>
            </a:r>
            <a:endParaRPr lang="de-DE" sz="1100" dirty="0">
              <a:solidFill>
                <a:schemeClr val="bg1">
                  <a:lumMod val="65000"/>
                </a:schemeClr>
              </a:solidFill>
            </a:endParaRPr>
          </a:p>
        </p:txBody>
      </p:sp>
      <p:sp>
        <p:nvSpPr>
          <p:cNvPr id="9" name="Textfeld 8"/>
          <p:cNvSpPr txBox="1"/>
          <p:nvPr/>
        </p:nvSpPr>
        <p:spPr>
          <a:xfrm>
            <a:off x="3297096" y="1889948"/>
            <a:ext cx="3749040" cy="1264449"/>
          </a:xfrm>
          <a:prstGeom prst="rect">
            <a:avLst/>
          </a:prstGeom>
          <a:solidFill>
            <a:schemeClr val="accent1">
              <a:lumMod val="60000"/>
              <a:lumOff val="40000"/>
            </a:schemeClr>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spcAft>
                <a:spcPts val="450"/>
              </a:spcAft>
            </a:pPr>
            <a:r>
              <a:rPr lang="de-DE" sz="1200" b="1" dirty="0">
                <a:solidFill>
                  <a:schemeClr val="tx1"/>
                </a:solidFill>
              </a:rPr>
              <a:t>PG Konzept einheitliches Sozialleistungssystem</a:t>
            </a:r>
          </a:p>
          <a:p>
            <a:pPr marL="171446" indent="-171446">
              <a:buFont typeface="Arial" panose="020B0604020202020204" pitchFamily="34" charset="0"/>
              <a:buChar char="•"/>
            </a:pPr>
            <a:r>
              <a:rPr lang="de-DE" sz="1000" dirty="0">
                <a:solidFill>
                  <a:schemeClr val="tx1"/>
                </a:solidFill>
              </a:rPr>
              <a:t>FF BMAS </a:t>
            </a:r>
          </a:p>
          <a:p>
            <a:pPr marL="171446" indent="-171446">
              <a:buFont typeface="Arial" panose="020B0604020202020204" pitchFamily="34" charset="0"/>
              <a:buChar char="•"/>
            </a:pPr>
            <a:r>
              <a:rPr lang="de-DE" sz="1000" dirty="0">
                <a:solidFill>
                  <a:schemeClr val="tx1"/>
                </a:solidFill>
              </a:rPr>
              <a:t>Leitung: UAL-Ebene</a:t>
            </a:r>
          </a:p>
          <a:p>
            <a:pPr marL="171446" indent="-171446">
              <a:buFont typeface="Arial" panose="020B0604020202020204" pitchFamily="34" charset="0"/>
              <a:buChar char="•"/>
            </a:pPr>
            <a:r>
              <a:rPr lang="de-DE" sz="1000" dirty="0">
                <a:solidFill>
                  <a:schemeClr val="tx1"/>
                </a:solidFill>
              </a:rPr>
              <a:t>BMAS, BMWSB, BMBFSFJ</a:t>
            </a:r>
          </a:p>
          <a:p>
            <a:pPr marL="171446" indent="-171446">
              <a:buFont typeface="Arial" panose="020B0604020202020204" pitchFamily="34" charset="0"/>
              <a:buChar char="•"/>
            </a:pPr>
            <a:r>
              <a:rPr lang="de-DE" sz="1000" dirty="0">
                <a:solidFill>
                  <a:schemeClr val="tx1"/>
                </a:solidFill>
              </a:rPr>
              <a:t>Beteiligung Länder und </a:t>
            </a:r>
            <a:r>
              <a:rPr lang="de-DE" sz="1000" dirty="0" err="1">
                <a:solidFill>
                  <a:schemeClr val="tx1"/>
                </a:solidFill>
              </a:rPr>
              <a:t>kSpV</a:t>
            </a:r>
            <a:r>
              <a:rPr lang="de-DE" sz="1000" dirty="0">
                <a:solidFill>
                  <a:schemeClr val="tx1"/>
                </a:solidFill>
              </a:rPr>
              <a:t>, BA</a:t>
            </a:r>
          </a:p>
          <a:p>
            <a:pPr marL="171446" indent="-171446">
              <a:buFont typeface="Arial" panose="020B0604020202020204" pitchFamily="34" charset="0"/>
              <a:buChar char="•"/>
            </a:pPr>
            <a:r>
              <a:rPr lang="de-DE" sz="1000" dirty="0">
                <a:solidFill>
                  <a:schemeClr val="tx1"/>
                </a:solidFill>
              </a:rPr>
              <a:t>Abordnungen aus BA, Ländern und Kommunen </a:t>
            </a:r>
          </a:p>
          <a:p>
            <a:pPr marL="171446" indent="-171446">
              <a:buFont typeface="Arial" panose="020B0604020202020204" pitchFamily="34" charset="0"/>
              <a:buChar char="•"/>
            </a:pPr>
            <a:endParaRPr lang="de-DE" sz="1000" dirty="0">
              <a:solidFill>
                <a:schemeClr val="tx1"/>
              </a:solidFill>
            </a:endParaRPr>
          </a:p>
        </p:txBody>
      </p:sp>
      <p:sp>
        <p:nvSpPr>
          <p:cNvPr id="40" name="Textfeld 39"/>
          <p:cNvSpPr txBox="1"/>
          <p:nvPr/>
        </p:nvSpPr>
        <p:spPr>
          <a:xfrm>
            <a:off x="1606069" y="3441980"/>
            <a:ext cx="1236381" cy="615553"/>
          </a:xfrm>
          <a:prstGeom prst="rect">
            <a:avLst/>
          </a:prstGeom>
          <a:solidFill>
            <a:schemeClr val="accent1">
              <a:lumMod val="60000"/>
              <a:lumOff val="40000"/>
            </a:schemeClr>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200" b="1" dirty="0">
                <a:solidFill>
                  <a:schemeClr val="tx1"/>
                </a:solidFill>
              </a:rPr>
              <a:t>Fach-St-Runde</a:t>
            </a:r>
          </a:p>
          <a:p>
            <a:pPr algn="ctr"/>
            <a:r>
              <a:rPr lang="de-DE" sz="1100" dirty="0">
                <a:solidFill>
                  <a:schemeClr val="tx1"/>
                </a:solidFill>
              </a:rPr>
              <a:t>fachliche Koordinierung</a:t>
            </a:r>
          </a:p>
        </p:txBody>
      </p:sp>
      <p:sp>
        <p:nvSpPr>
          <p:cNvPr id="41" name="Textfeld 40"/>
          <p:cNvSpPr txBox="1"/>
          <p:nvPr/>
        </p:nvSpPr>
        <p:spPr>
          <a:xfrm>
            <a:off x="1600830" y="2261676"/>
            <a:ext cx="1230516" cy="615553"/>
          </a:xfrm>
          <a:prstGeom prst="rect">
            <a:avLst/>
          </a:prstGeom>
          <a:solidFill>
            <a:schemeClr val="accent1">
              <a:lumMod val="60000"/>
              <a:lumOff val="40000"/>
            </a:schemeClr>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200" b="1" dirty="0">
                <a:solidFill>
                  <a:schemeClr val="tx1"/>
                </a:solidFill>
              </a:rPr>
              <a:t>Fach-St-Runde</a:t>
            </a:r>
          </a:p>
          <a:p>
            <a:pPr algn="ctr"/>
            <a:r>
              <a:rPr lang="de-DE" sz="1100" dirty="0">
                <a:solidFill>
                  <a:schemeClr val="tx1"/>
                </a:solidFill>
              </a:rPr>
              <a:t>fachliche Koordinierung</a:t>
            </a:r>
          </a:p>
        </p:txBody>
      </p:sp>
      <p:cxnSp>
        <p:nvCxnSpPr>
          <p:cNvPr id="43" name="Gerade Verbindung mit Pfeil 42"/>
          <p:cNvCxnSpPr>
            <a:cxnSpLocks/>
          </p:cNvCxnSpPr>
          <p:nvPr/>
        </p:nvCxnSpPr>
        <p:spPr>
          <a:xfrm flipH="1">
            <a:off x="1161268" y="2042126"/>
            <a:ext cx="2125985"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a:cxnSpLocks/>
          </p:cNvCxnSpPr>
          <p:nvPr/>
        </p:nvCxnSpPr>
        <p:spPr>
          <a:xfrm flipH="1">
            <a:off x="1161268" y="3281444"/>
            <a:ext cx="2125984"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p:nvCxnSpPr>
        <p:spPr>
          <a:xfrm flipV="1">
            <a:off x="2837237" y="3764945"/>
            <a:ext cx="419996" cy="12823"/>
          </a:xfrm>
          <a:prstGeom prst="straightConnector1">
            <a:avLst/>
          </a:prstGeom>
          <a:ln w="60325">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a:cxnSpLocks/>
          </p:cNvCxnSpPr>
          <p:nvPr/>
        </p:nvCxnSpPr>
        <p:spPr>
          <a:xfrm>
            <a:off x="2842450" y="2590097"/>
            <a:ext cx="447339" cy="9512"/>
          </a:xfrm>
          <a:prstGeom prst="straightConnector1">
            <a:avLst/>
          </a:prstGeom>
          <a:ln w="60325">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3BBABBB3-F2B8-4833-BE97-F48C9D80A635}"/>
              </a:ext>
            </a:extLst>
          </p:cNvPr>
          <p:cNvCxnSpPr>
            <a:cxnSpLocks/>
          </p:cNvCxnSpPr>
          <p:nvPr/>
        </p:nvCxnSpPr>
        <p:spPr>
          <a:xfrm>
            <a:off x="3403124" y="2931300"/>
            <a:ext cx="0" cy="480837"/>
          </a:xfrm>
          <a:prstGeom prst="straightConnector1">
            <a:avLst/>
          </a:prstGeom>
          <a:ln w="60325">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7B2AF7FF-101F-4B98-A44C-072E6493275C}"/>
              </a:ext>
            </a:extLst>
          </p:cNvPr>
          <p:cNvSpPr txBox="1"/>
          <p:nvPr/>
        </p:nvSpPr>
        <p:spPr>
          <a:xfrm>
            <a:off x="3297096" y="1287851"/>
            <a:ext cx="3749040" cy="584775"/>
          </a:xfrm>
          <a:prstGeom prst="rect">
            <a:avLst/>
          </a:prstGeom>
          <a:solidFill>
            <a:schemeClr val="accent1">
              <a:lumMod val="60000"/>
              <a:lumOff val="40000"/>
            </a:schemeClr>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DE" sz="1200" b="1" dirty="0">
                <a:solidFill>
                  <a:schemeClr val="tx1"/>
                </a:solidFill>
              </a:rPr>
              <a:t>PG Rechtsvereinfachungen BMAS</a:t>
            </a:r>
          </a:p>
          <a:p>
            <a:pPr marL="171446" indent="-171446">
              <a:buFont typeface="Arial" panose="020B0604020202020204" pitchFamily="34" charset="0"/>
              <a:buChar char="•"/>
            </a:pPr>
            <a:r>
              <a:rPr lang="de-DE" sz="1000" dirty="0">
                <a:solidFill>
                  <a:schemeClr val="tx1"/>
                </a:solidFill>
              </a:rPr>
              <a:t>FF BMAS </a:t>
            </a:r>
          </a:p>
          <a:p>
            <a:pPr marL="171446" indent="-171446">
              <a:buFont typeface="Arial" panose="020B0604020202020204" pitchFamily="34" charset="0"/>
              <a:buChar char="•"/>
            </a:pPr>
            <a:r>
              <a:rPr lang="de-DE" sz="1000" dirty="0" err="1">
                <a:solidFill>
                  <a:schemeClr val="tx1"/>
                </a:solidFill>
              </a:rPr>
              <a:t>RefE</a:t>
            </a:r>
            <a:r>
              <a:rPr lang="de-DE" sz="1000" dirty="0">
                <a:solidFill>
                  <a:schemeClr val="tx1"/>
                </a:solidFill>
              </a:rPr>
              <a:t> nach GGO; ggf. Omnibus-GE</a:t>
            </a:r>
          </a:p>
        </p:txBody>
      </p:sp>
      <p:cxnSp>
        <p:nvCxnSpPr>
          <p:cNvPr id="28" name="Gerade Verbindung mit Pfeil 27">
            <a:extLst>
              <a:ext uri="{FF2B5EF4-FFF2-40B4-BE49-F238E27FC236}">
                <a16:creationId xmlns:a16="http://schemas.microsoft.com/office/drawing/2014/main" id="{648BA068-D0FE-4A09-BC27-439D8EE65A2D}"/>
              </a:ext>
            </a:extLst>
          </p:cNvPr>
          <p:cNvCxnSpPr>
            <a:cxnSpLocks/>
          </p:cNvCxnSpPr>
          <p:nvPr/>
        </p:nvCxnSpPr>
        <p:spPr>
          <a:xfrm flipH="1">
            <a:off x="1161268" y="1625808"/>
            <a:ext cx="2136785"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BAEF20F3-CD98-4D44-98AB-54E53957EA58}"/>
              </a:ext>
            </a:extLst>
          </p:cNvPr>
          <p:cNvCxnSpPr>
            <a:cxnSpLocks/>
          </p:cNvCxnSpPr>
          <p:nvPr/>
        </p:nvCxnSpPr>
        <p:spPr>
          <a:xfrm>
            <a:off x="7126261" y="1525953"/>
            <a:ext cx="1089215" cy="0"/>
          </a:xfrm>
          <a:prstGeom prst="straightConnector1">
            <a:avLst/>
          </a:prstGeom>
          <a:ln w="60325">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3CAAEC0D-0C25-4CE0-AEC6-7B828E55C5B0}"/>
              </a:ext>
            </a:extLst>
          </p:cNvPr>
          <p:cNvCxnSpPr>
            <a:cxnSpLocks/>
          </p:cNvCxnSpPr>
          <p:nvPr/>
        </p:nvCxnSpPr>
        <p:spPr>
          <a:xfrm>
            <a:off x="7126261" y="2268588"/>
            <a:ext cx="1089215" cy="0"/>
          </a:xfrm>
          <a:prstGeom prst="straightConnector1">
            <a:avLst/>
          </a:prstGeom>
          <a:ln w="60325">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FFEFBF79-04E0-45DB-A86A-5DC65912D500}"/>
              </a:ext>
            </a:extLst>
          </p:cNvPr>
          <p:cNvCxnSpPr>
            <a:cxnSpLocks/>
          </p:cNvCxnSpPr>
          <p:nvPr/>
        </p:nvCxnSpPr>
        <p:spPr>
          <a:xfrm>
            <a:off x="7126261" y="3642869"/>
            <a:ext cx="1089215" cy="0"/>
          </a:xfrm>
          <a:prstGeom prst="straightConnector1">
            <a:avLst/>
          </a:prstGeom>
          <a:ln w="60325">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Titel 10">
            <a:extLst>
              <a:ext uri="{FF2B5EF4-FFF2-40B4-BE49-F238E27FC236}">
                <a16:creationId xmlns:a16="http://schemas.microsoft.com/office/drawing/2014/main" id="{7BC231CE-7279-B5D5-4D4E-A7CE53F6D3C8}"/>
              </a:ext>
            </a:extLst>
          </p:cNvPr>
          <p:cNvSpPr txBox="1">
            <a:spLocks/>
          </p:cNvSpPr>
          <p:nvPr/>
        </p:nvSpPr>
        <p:spPr>
          <a:xfrm>
            <a:off x="358775" y="279134"/>
            <a:ext cx="8529485" cy="332399"/>
          </a:xfrm>
          <a:prstGeom prst="rect">
            <a:avLst/>
          </a:prstGeom>
        </p:spPr>
        <p:txBody>
          <a:bodyPr vert="horz"/>
          <a:lstStyle>
            <a:lvl1pPr algn="l" defTabSz="914400" rtl="0" eaLnBrk="1" latinLnBrk="0" hangingPunct="1">
              <a:lnSpc>
                <a:spcPct val="90000"/>
              </a:lnSpc>
              <a:spcBef>
                <a:spcPct val="0"/>
              </a:spcBef>
              <a:buNone/>
              <a:defRPr sz="2400" kern="1200" cap="all" baseline="0">
                <a:solidFill>
                  <a:schemeClr val="accent1"/>
                </a:solidFill>
                <a:latin typeface="+mj-lt"/>
                <a:ea typeface="+mj-ea"/>
                <a:cs typeface="+mj-cs"/>
              </a:defRPr>
            </a:lvl1pPr>
          </a:lstStyle>
          <a:p>
            <a:r>
              <a:rPr lang="de-DE" dirty="0" err="1"/>
              <a:t>Governance</a:t>
            </a:r>
            <a:r>
              <a:rPr lang="de-DE" dirty="0"/>
              <a:t> (Konzeptphase)</a:t>
            </a:r>
          </a:p>
        </p:txBody>
      </p:sp>
      <p:sp>
        <p:nvSpPr>
          <p:cNvPr id="58" name="Slide Number Placeholder 57">
            <a:extLst>
              <a:ext uri="{FF2B5EF4-FFF2-40B4-BE49-F238E27FC236}">
                <a16:creationId xmlns:a16="http://schemas.microsoft.com/office/drawing/2014/main" id="{0AC54103-600B-0F7B-E304-FDBD1D5A85CA}"/>
              </a:ext>
            </a:extLst>
          </p:cNvPr>
          <p:cNvSpPr>
            <a:spLocks noGrp="1"/>
          </p:cNvSpPr>
          <p:nvPr>
            <p:ph type="sldNum" sz="quarter" idx="12"/>
          </p:nvPr>
        </p:nvSpPr>
        <p:spPr/>
        <p:txBody>
          <a:bodyPr/>
          <a:lstStyle/>
          <a:p>
            <a:fld id="{CEFC4E5B-4BFF-45D2-ADAF-72CD79A11035}" type="slidenum">
              <a:rPr lang="de-DE" smtClean="0"/>
              <a:t>23</a:t>
            </a:fld>
            <a:endParaRPr lang="de-DE"/>
          </a:p>
        </p:txBody>
      </p:sp>
    </p:spTree>
    <p:extLst>
      <p:ext uri="{BB962C8B-B14F-4D97-AF65-F5344CB8AC3E}">
        <p14:creationId xmlns:p14="http://schemas.microsoft.com/office/powerpoint/2010/main" val="3859366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a:extLst>
              <a:ext uri="{FF2B5EF4-FFF2-40B4-BE49-F238E27FC236}">
                <a16:creationId xmlns:a16="http://schemas.microsoft.com/office/drawing/2014/main" id="{8617A461-1291-4F28-B7E5-AB4962EC1BE8}"/>
              </a:ext>
            </a:extLst>
          </p:cNvPr>
          <p:cNvSpPr txBox="1"/>
          <p:nvPr/>
        </p:nvSpPr>
        <p:spPr>
          <a:xfrm>
            <a:off x="4322021" y="2309024"/>
            <a:ext cx="197352" cy="300082"/>
          </a:xfrm>
          <a:prstGeom prst="rect">
            <a:avLst/>
          </a:prstGeom>
          <a:solidFill>
            <a:schemeClr val="bg1"/>
          </a:solidFill>
        </p:spPr>
        <p:txBody>
          <a:bodyPr wrap="square" rtlCol="0">
            <a:spAutoFit/>
          </a:bodyPr>
          <a:lstStyle/>
          <a:p>
            <a:endParaRPr lang="de-DE" sz="1350" dirty="0"/>
          </a:p>
        </p:txBody>
      </p:sp>
      <p:sp>
        <p:nvSpPr>
          <p:cNvPr id="24" name="Textfeld 23">
            <a:extLst>
              <a:ext uri="{FF2B5EF4-FFF2-40B4-BE49-F238E27FC236}">
                <a16:creationId xmlns:a16="http://schemas.microsoft.com/office/drawing/2014/main" id="{FE7FD168-386E-45C0-93A5-4E0EF7BC5C1F}"/>
              </a:ext>
            </a:extLst>
          </p:cNvPr>
          <p:cNvSpPr txBox="1"/>
          <p:nvPr/>
        </p:nvSpPr>
        <p:spPr>
          <a:xfrm>
            <a:off x="4322021" y="2639590"/>
            <a:ext cx="197352" cy="300082"/>
          </a:xfrm>
          <a:prstGeom prst="rect">
            <a:avLst/>
          </a:prstGeom>
          <a:solidFill>
            <a:schemeClr val="bg1"/>
          </a:solidFill>
        </p:spPr>
        <p:txBody>
          <a:bodyPr wrap="square" rtlCol="0">
            <a:spAutoFit/>
          </a:bodyPr>
          <a:lstStyle/>
          <a:p>
            <a:endParaRPr lang="de-DE" sz="1350" dirty="0"/>
          </a:p>
        </p:txBody>
      </p:sp>
      <p:pic>
        <p:nvPicPr>
          <p:cNvPr id="8" name="Grafik 7">
            <a:extLst>
              <a:ext uri="{FF2B5EF4-FFF2-40B4-BE49-F238E27FC236}">
                <a16:creationId xmlns:a16="http://schemas.microsoft.com/office/drawing/2014/main" id="{8CCF4A5C-0C1B-4C60-B75D-532DEAE04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86" y="1278150"/>
            <a:ext cx="8806856" cy="2722880"/>
          </a:xfrm>
          <a:prstGeom prst="rect">
            <a:avLst/>
          </a:prstGeom>
        </p:spPr>
      </p:pic>
      <p:sp>
        <p:nvSpPr>
          <p:cNvPr id="4" name="Titel 10">
            <a:extLst>
              <a:ext uri="{FF2B5EF4-FFF2-40B4-BE49-F238E27FC236}">
                <a16:creationId xmlns:a16="http://schemas.microsoft.com/office/drawing/2014/main" id="{E77561A5-AA62-A04E-A6E5-6B2CABFD0FAA}"/>
              </a:ext>
            </a:extLst>
          </p:cNvPr>
          <p:cNvSpPr txBox="1">
            <a:spLocks/>
          </p:cNvSpPr>
          <p:nvPr/>
        </p:nvSpPr>
        <p:spPr>
          <a:xfrm>
            <a:off x="358775" y="279134"/>
            <a:ext cx="8529485" cy="332399"/>
          </a:xfrm>
          <a:prstGeom prst="rect">
            <a:avLst/>
          </a:prstGeom>
        </p:spPr>
        <p:txBody>
          <a:bodyPr vert="horz"/>
          <a:lstStyle>
            <a:lvl1pPr algn="l" defTabSz="914400" rtl="0" eaLnBrk="1" latinLnBrk="0" hangingPunct="1">
              <a:lnSpc>
                <a:spcPct val="90000"/>
              </a:lnSpc>
              <a:spcBef>
                <a:spcPct val="0"/>
              </a:spcBef>
              <a:buNone/>
              <a:defRPr sz="2400" kern="1200" cap="all" baseline="0">
                <a:solidFill>
                  <a:schemeClr val="accent1"/>
                </a:solidFill>
                <a:latin typeface="+mj-lt"/>
                <a:ea typeface="+mj-ea"/>
                <a:cs typeface="+mj-cs"/>
              </a:defRPr>
            </a:lvl1pPr>
          </a:lstStyle>
          <a:p>
            <a:r>
              <a:rPr lang="de-DE" dirty="0"/>
              <a:t>Umsetzungsplan Arbeitspakete und Zeitplan</a:t>
            </a:r>
          </a:p>
        </p:txBody>
      </p:sp>
      <p:sp>
        <p:nvSpPr>
          <p:cNvPr id="11" name="Slide Number Placeholder 10">
            <a:extLst>
              <a:ext uri="{FF2B5EF4-FFF2-40B4-BE49-F238E27FC236}">
                <a16:creationId xmlns:a16="http://schemas.microsoft.com/office/drawing/2014/main" id="{E9857F25-78F9-A5E6-40EE-38BADB0EF7BA}"/>
              </a:ext>
            </a:extLst>
          </p:cNvPr>
          <p:cNvSpPr>
            <a:spLocks noGrp="1"/>
          </p:cNvSpPr>
          <p:nvPr>
            <p:ph type="sldNum" sz="quarter" idx="12"/>
          </p:nvPr>
        </p:nvSpPr>
        <p:spPr/>
        <p:txBody>
          <a:bodyPr/>
          <a:lstStyle/>
          <a:p>
            <a:fld id="{CEFC4E5B-4BFF-45D2-ADAF-72CD79A11035}" type="slidenum">
              <a:rPr lang="de-DE" smtClean="0"/>
              <a:t>24</a:t>
            </a:fld>
            <a:endParaRPr lang="de-DE"/>
          </a:p>
        </p:txBody>
      </p:sp>
    </p:spTree>
    <p:extLst>
      <p:ext uri="{BB962C8B-B14F-4D97-AF65-F5344CB8AC3E}">
        <p14:creationId xmlns:p14="http://schemas.microsoft.com/office/powerpoint/2010/main" val="3723491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31" b="31"/>
          <a:stretch>
            <a:fillRect/>
          </a:stretch>
        </p:blipFill>
        <p:spPr/>
      </p:pic>
      <p:sp>
        <p:nvSpPr>
          <p:cNvPr id="8" name="Textplatzhalter 7"/>
          <p:cNvSpPr>
            <a:spLocks noGrp="1"/>
          </p:cNvSpPr>
          <p:nvPr>
            <p:ph type="body" sz="quarter" idx="12"/>
          </p:nvPr>
        </p:nvSpPr>
        <p:spPr/>
        <p:txBody>
          <a:bodyPr/>
          <a:lstStyle/>
          <a:p>
            <a:r>
              <a:rPr lang="de-DE" dirty="0"/>
              <a:t>Vielen Dank für Ihre Aufmerksamkeit!</a:t>
            </a:r>
            <a:br>
              <a:rPr lang="de-DE" dirty="0"/>
            </a:br>
            <a:endParaRPr lang="de-DE" dirty="0"/>
          </a:p>
        </p:txBody>
      </p:sp>
      <p:sp>
        <p:nvSpPr>
          <p:cNvPr id="4" name="Textplatzhalter 3"/>
          <p:cNvSpPr>
            <a:spLocks noGrp="1"/>
          </p:cNvSpPr>
          <p:nvPr>
            <p:ph type="body" sz="quarter" idx="14"/>
          </p:nvPr>
        </p:nvSpPr>
        <p:spPr/>
        <p:txBody>
          <a:bodyPr/>
          <a:lstStyle/>
          <a:p>
            <a:r>
              <a:rPr lang="de-DE" dirty="0"/>
              <a:t>Mediaserver Hamburg / Andreas Vallbracht</a:t>
            </a:r>
          </a:p>
        </p:txBody>
      </p:sp>
    </p:spTree>
    <p:extLst>
      <p:ext uri="{BB962C8B-B14F-4D97-AF65-F5344CB8AC3E}">
        <p14:creationId xmlns:p14="http://schemas.microsoft.com/office/powerpoint/2010/main" val="18697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27A79DA-1B62-A97E-2BFA-D5091BA72A8C}"/>
              </a:ext>
            </a:extLst>
          </p:cNvPr>
          <p:cNvSpPr>
            <a:spLocks noGrp="1"/>
          </p:cNvSpPr>
          <p:nvPr>
            <p:ph type="body" sz="quarter" idx="15"/>
          </p:nvPr>
        </p:nvSpPr>
        <p:spPr/>
        <p:txBody>
          <a:bodyPr/>
          <a:lstStyle/>
          <a:p>
            <a:endParaRPr lang="de-DE"/>
          </a:p>
        </p:txBody>
      </p:sp>
      <p:sp>
        <p:nvSpPr>
          <p:cNvPr id="4" name="Foliennummernplatzhalter 3">
            <a:extLst>
              <a:ext uri="{FF2B5EF4-FFF2-40B4-BE49-F238E27FC236}">
                <a16:creationId xmlns:a16="http://schemas.microsoft.com/office/drawing/2014/main" id="{7623C171-6004-BEF0-B9E8-BA00E0438825}"/>
              </a:ext>
            </a:extLst>
          </p:cNvPr>
          <p:cNvSpPr>
            <a:spLocks noGrp="1"/>
          </p:cNvSpPr>
          <p:nvPr>
            <p:ph type="sldNum" sz="quarter" idx="4"/>
          </p:nvPr>
        </p:nvSpPr>
        <p:spPr/>
        <p:txBody>
          <a:bodyPr/>
          <a:lstStyle/>
          <a:p>
            <a:fld id="{7035D381-67B0-48C1-98E1-720E08ACEF49}" type="slidenum">
              <a:rPr lang="de-DE" smtClean="0"/>
              <a:pPr/>
              <a:t>3</a:t>
            </a:fld>
            <a:endParaRPr lang="de-DE" dirty="0"/>
          </a:p>
        </p:txBody>
      </p:sp>
      <p:sp>
        <p:nvSpPr>
          <p:cNvPr id="6" name="Textplatzhalter 5">
            <a:extLst>
              <a:ext uri="{FF2B5EF4-FFF2-40B4-BE49-F238E27FC236}">
                <a16:creationId xmlns:a16="http://schemas.microsoft.com/office/drawing/2014/main" id="{CE9D0F42-FECB-04A5-994D-C7A9449CE788}"/>
              </a:ext>
            </a:extLst>
          </p:cNvPr>
          <p:cNvSpPr>
            <a:spLocks noGrp="1"/>
          </p:cNvSpPr>
          <p:nvPr>
            <p:ph type="body" sz="quarter" idx="16"/>
          </p:nvPr>
        </p:nvSpPr>
        <p:spPr/>
        <p:txBody>
          <a:bodyPr/>
          <a:lstStyle/>
          <a:p>
            <a:endParaRPr lang="de-DE"/>
          </a:p>
        </p:txBody>
      </p:sp>
      <p:sp>
        <p:nvSpPr>
          <p:cNvPr id="7" name="Textplatzhalter 6">
            <a:extLst>
              <a:ext uri="{FF2B5EF4-FFF2-40B4-BE49-F238E27FC236}">
                <a16:creationId xmlns:a16="http://schemas.microsoft.com/office/drawing/2014/main" id="{4B9A8EC5-4C2A-77E9-88CC-1CD7D2DFD19D}"/>
              </a:ext>
            </a:extLst>
          </p:cNvPr>
          <p:cNvSpPr>
            <a:spLocks noGrp="1"/>
          </p:cNvSpPr>
          <p:nvPr>
            <p:ph type="body" sz="quarter" idx="17"/>
          </p:nvPr>
        </p:nvSpPr>
        <p:spPr/>
        <p:txBody>
          <a:bodyPr/>
          <a:lstStyle/>
          <a:p>
            <a:endParaRPr lang="de-DE"/>
          </a:p>
        </p:txBody>
      </p:sp>
      <p:pic>
        <p:nvPicPr>
          <p:cNvPr id="8" name="Inhaltsplatzhalter 4">
            <a:extLst>
              <a:ext uri="{FF2B5EF4-FFF2-40B4-BE49-F238E27FC236}">
                <a16:creationId xmlns:a16="http://schemas.microsoft.com/office/drawing/2014/main" id="{FC262E86-48BF-643A-46C3-CAA3B85FD76D}"/>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10818" b="10818"/>
          <a:stretch/>
        </p:blipFill>
        <p:spPr>
          <a:xfrm>
            <a:off x="0" y="0"/>
            <a:ext cx="9144000" cy="4778375"/>
          </a:xfrm>
        </p:spPr>
      </p:pic>
    </p:spTree>
    <p:extLst>
      <p:ext uri="{BB962C8B-B14F-4D97-AF65-F5344CB8AC3E}">
        <p14:creationId xmlns:p14="http://schemas.microsoft.com/office/powerpoint/2010/main" val="275214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7667D906-F40E-EC3B-A743-1259DC05284D}"/>
              </a:ext>
            </a:extLst>
          </p:cNvPr>
          <p:cNvGraphicFramePr>
            <a:graphicFrameLocks noChangeAspect="1"/>
          </p:cNvGraphicFramePr>
          <p:nvPr>
            <p:custDataLst>
              <p:tags r:id="rId2"/>
            </p:custDataLst>
            <p:extLst>
              <p:ext uri="{D42A27DB-BD31-4B8C-83A1-F6EECF244321}">
                <p14:modId xmlns:p14="http://schemas.microsoft.com/office/powerpoint/2010/main" val="42019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5" imgW="484" imgH="486" progId="TCLayout.ActiveDocument.1">
                  <p:embed/>
                </p:oleObj>
              </mc:Choice>
              <mc:Fallback>
                <p:oleObj name="think-cell Slide" r:id="rId5" imgW="484" imgH="4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56" name="Picture 32" descr="Landeswappen NRW | Land.NRW">
            <a:extLst>
              <a:ext uri="{FF2B5EF4-FFF2-40B4-BE49-F238E27FC236}">
                <a16:creationId xmlns:a16="http://schemas.microsoft.com/office/drawing/2014/main" id="{7A7D0D31-5E42-6A2F-D484-C7B8A4426F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5176" y="3429106"/>
            <a:ext cx="1014347" cy="6544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undesministerium des Innern – Wikipedia">
            <a:extLst>
              <a:ext uri="{FF2B5EF4-FFF2-40B4-BE49-F238E27FC236}">
                <a16:creationId xmlns:a16="http://schemas.microsoft.com/office/drawing/2014/main" id="{80BC8CB0-B0F2-F52D-BB4E-D3013A896CF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182" t="16667" b="21212"/>
          <a:stretch>
            <a:fillRect/>
          </a:stretch>
        </p:blipFill>
        <p:spPr bwMode="auto">
          <a:xfrm>
            <a:off x="4542954" y="2224945"/>
            <a:ext cx="1184792" cy="545297"/>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0">
            <a:extLst>
              <a:ext uri="{FF2B5EF4-FFF2-40B4-BE49-F238E27FC236}">
                <a16:creationId xmlns:a16="http://schemas.microsoft.com/office/drawing/2014/main" id="{54FC93DF-3B8B-D8ED-BEB3-090A9E7BC9B1}"/>
              </a:ext>
            </a:extLst>
          </p:cNvPr>
          <p:cNvSpPr txBox="1">
            <a:spLocks/>
          </p:cNvSpPr>
          <p:nvPr/>
        </p:nvSpPr>
        <p:spPr bwMode="gray">
          <a:xfrm>
            <a:off x="358775" y="279134"/>
            <a:ext cx="8529485" cy="332399"/>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2400" kern="1200" cap="all" baseline="0">
                <a:solidFill>
                  <a:schemeClr val="accent1"/>
                </a:solidFill>
                <a:latin typeface="+mj-lt"/>
                <a:ea typeface="+mj-ea"/>
                <a:cs typeface="+mj-cs"/>
              </a:defRPr>
            </a:lvl1pPr>
          </a:lstStyle>
          <a:p>
            <a:r>
              <a:rPr lang="de-DE" dirty="0"/>
              <a:t>Besetzung KSR </a:t>
            </a:r>
          </a:p>
        </p:txBody>
      </p:sp>
      <p:sp>
        <p:nvSpPr>
          <p:cNvPr id="11" name="Slide Number Placeholder 10">
            <a:extLst>
              <a:ext uri="{FF2B5EF4-FFF2-40B4-BE49-F238E27FC236}">
                <a16:creationId xmlns:a16="http://schemas.microsoft.com/office/drawing/2014/main" id="{A9CD65D9-2EF3-DFC1-E49C-CADBAF587487}"/>
              </a:ext>
            </a:extLst>
          </p:cNvPr>
          <p:cNvSpPr>
            <a:spLocks noGrp="1"/>
          </p:cNvSpPr>
          <p:nvPr>
            <p:ph type="sldNum" sz="quarter" idx="12"/>
          </p:nvPr>
        </p:nvSpPr>
        <p:spPr/>
        <p:txBody>
          <a:bodyPr/>
          <a:lstStyle/>
          <a:p>
            <a:fld id="{CEFC4E5B-4BFF-45D2-ADAF-72CD79A11035}" type="slidenum">
              <a:rPr lang="de-DE" smtClean="0"/>
              <a:t>4</a:t>
            </a:fld>
            <a:endParaRPr lang="de-DE"/>
          </a:p>
        </p:txBody>
      </p:sp>
      <p:sp>
        <p:nvSpPr>
          <p:cNvPr id="17" name="Rectangle 16">
            <a:extLst>
              <a:ext uri="{FF2B5EF4-FFF2-40B4-BE49-F238E27FC236}">
                <a16:creationId xmlns:a16="http://schemas.microsoft.com/office/drawing/2014/main" id="{CEEBC727-6F90-FE38-3040-31237660B896}"/>
              </a:ext>
            </a:extLst>
          </p:cNvPr>
          <p:cNvSpPr/>
          <p:nvPr/>
        </p:nvSpPr>
        <p:spPr>
          <a:xfrm>
            <a:off x="358775" y="1165860"/>
            <a:ext cx="6990251" cy="42223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spcBef>
                <a:spcPts val="400"/>
              </a:spcBef>
              <a:buClr>
                <a:schemeClr val="bg1"/>
              </a:buClr>
              <a:buSzPct val="100000"/>
            </a:pPr>
            <a:r>
              <a:rPr lang="de-DE" sz="1100" dirty="0"/>
              <a:t>Bundesministerien</a:t>
            </a:r>
          </a:p>
        </p:txBody>
      </p:sp>
      <p:pic>
        <p:nvPicPr>
          <p:cNvPr id="1026" name="Picture 2">
            <a:extLst>
              <a:ext uri="{FF2B5EF4-FFF2-40B4-BE49-F238E27FC236}">
                <a16:creationId xmlns:a16="http://schemas.microsoft.com/office/drawing/2014/main" id="{AD22749D-F607-3C41-A440-E64B492F65D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9689" t="19168" b="19565"/>
          <a:stretch>
            <a:fillRect/>
          </a:stretch>
        </p:blipFill>
        <p:spPr bwMode="auto">
          <a:xfrm>
            <a:off x="346276" y="1677988"/>
            <a:ext cx="1686878" cy="5739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s Ministerium">
            <a:extLst>
              <a:ext uri="{FF2B5EF4-FFF2-40B4-BE49-F238E27FC236}">
                <a16:creationId xmlns:a16="http://schemas.microsoft.com/office/drawing/2014/main" id="{E8B702EE-D178-3E23-4835-76EB1D84F5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095" y="2229584"/>
            <a:ext cx="1184792" cy="5739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ndesministerium der Finanzen – Wikipedia">
            <a:extLst>
              <a:ext uri="{FF2B5EF4-FFF2-40B4-BE49-F238E27FC236}">
                <a16:creationId xmlns:a16="http://schemas.microsoft.com/office/drawing/2014/main" id="{C4E493BB-F95F-414F-09B8-3563EF4651E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0605" t="13580" b="18653"/>
          <a:stretch>
            <a:fillRect/>
          </a:stretch>
        </p:blipFill>
        <p:spPr bwMode="auto">
          <a:xfrm>
            <a:off x="3228710" y="1621243"/>
            <a:ext cx="1219200" cy="5739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atRiMa - Akteure - Bundesministerium für Gesundheit (BMG)">
            <a:extLst>
              <a:ext uri="{FF2B5EF4-FFF2-40B4-BE49-F238E27FC236}">
                <a16:creationId xmlns:a16="http://schemas.microsoft.com/office/drawing/2014/main" id="{9CB81FCA-C080-6160-3194-D38ADF87FDD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3496" t="17995" b="19318"/>
          <a:stretch>
            <a:fillRect/>
          </a:stretch>
        </p:blipFill>
        <p:spPr bwMode="auto">
          <a:xfrm>
            <a:off x="3255439" y="2234768"/>
            <a:ext cx="1276350" cy="5691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undesministerium der Justiz und für Verbraucherschutz – Wikipedia">
            <a:extLst>
              <a:ext uri="{FF2B5EF4-FFF2-40B4-BE49-F238E27FC236}">
                <a16:creationId xmlns:a16="http://schemas.microsoft.com/office/drawing/2014/main" id="{9F781110-296B-3C9A-1548-CCC4D2EA446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0894" t="14904" b="15794"/>
          <a:stretch>
            <a:fillRect/>
          </a:stretch>
        </p:blipFill>
        <p:spPr bwMode="auto">
          <a:xfrm>
            <a:off x="1866046" y="1637957"/>
            <a:ext cx="1270247" cy="57399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ittelstand Digital | Aktuelles">
            <a:extLst>
              <a:ext uri="{FF2B5EF4-FFF2-40B4-BE49-F238E27FC236}">
                <a16:creationId xmlns:a16="http://schemas.microsoft.com/office/drawing/2014/main" id="{A337379C-FCE2-067B-515C-B47ED1C32DEC}"/>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8727" t="16033" b="14164"/>
          <a:stretch>
            <a:fillRect/>
          </a:stretch>
        </p:blipFill>
        <p:spPr bwMode="auto">
          <a:xfrm>
            <a:off x="1866543" y="2211955"/>
            <a:ext cx="1219200" cy="6238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MWSB | Publikationsportal der Bundesregierung">
            <a:extLst>
              <a:ext uri="{FF2B5EF4-FFF2-40B4-BE49-F238E27FC236}">
                <a16:creationId xmlns:a16="http://schemas.microsoft.com/office/drawing/2014/main" id="{E2D1E03E-AB85-8F34-D2B8-499169DA5EFF}"/>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9007" t="15108" b="15719"/>
          <a:stretch>
            <a:fillRect/>
          </a:stretch>
        </p:blipFill>
        <p:spPr bwMode="auto">
          <a:xfrm>
            <a:off x="4515041" y="1607148"/>
            <a:ext cx="1654140" cy="60480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9BC8A07-3FA0-EB20-86EA-FBE3612C40F4}"/>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8721" t="15594" b="16194"/>
          <a:stretch>
            <a:fillRect/>
          </a:stretch>
        </p:blipFill>
        <p:spPr bwMode="auto">
          <a:xfrm>
            <a:off x="6057791" y="1637957"/>
            <a:ext cx="1291001" cy="59162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BA879466-34CD-EC49-19C3-B0ED370A9F75}"/>
              </a:ext>
            </a:extLst>
          </p:cNvPr>
          <p:cNvSpPr/>
          <p:nvPr/>
        </p:nvSpPr>
        <p:spPr>
          <a:xfrm>
            <a:off x="358541" y="2997959"/>
            <a:ext cx="2270125" cy="4158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spcBef>
                <a:spcPts val="400"/>
              </a:spcBef>
              <a:buClr>
                <a:schemeClr val="bg1"/>
              </a:buClr>
              <a:buSzPct val="100000"/>
            </a:pPr>
            <a:r>
              <a:rPr lang="de-DE" sz="1100" dirty="0"/>
              <a:t>Arbeits- und Sozialministerkonferenz</a:t>
            </a:r>
          </a:p>
          <a:p>
            <a:pPr algn="ctr">
              <a:spcBef>
                <a:spcPts val="400"/>
              </a:spcBef>
              <a:buClr>
                <a:schemeClr val="bg1"/>
              </a:buClr>
              <a:buSzPct val="100000"/>
            </a:pPr>
            <a:r>
              <a:rPr lang="de-DE" sz="1100" dirty="0"/>
              <a:t>(ASMK)</a:t>
            </a:r>
          </a:p>
        </p:txBody>
      </p:sp>
      <p:sp>
        <p:nvSpPr>
          <p:cNvPr id="27" name="Rectangle 26">
            <a:extLst>
              <a:ext uri="{FF2B5EF4-FFF2-40B4-BE49-F238E27FC236}">
                <a16:creationId xmlns:a16="http://schemas.microsoft.com/office/drawing/2014/main" id="{C103C809-C18E-1171-0BF2-332A5B0CA36D}"/>
              </a:ext>
            </a:extLst>
          </p:cNvPr>
          <p:cNvSpPr/>
          <p:nvPr/>
        </p:nvSpPr>
        <p:spPr>
          <a:xfrm>
            <a:off x="2718487" y="2997959"/>
            <a:ext cx="2270125" cy="4158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spcBef>
                <a:spcPts val="400"/>
              </a:spcBef>
              <a:buClr>
                <a:schemeClr val="bg1"/>
              </a:buClr>
              <a:buSzPct val="100000"/>
            </a:pPr>
            <a:r>
              <a:rPr lang="de-DE" sz="1100" dirty="0"/>
              <a:t>Ministerpräsidentenkonferenz </a:t>
            </a:r>
          </a:p>
          <a:p>
            <a:pPr algn="ctr">
              <a:spcBef>
                <a:spcPts val="400"/>
              </a:spcBef>
              <a:buClr>
                <a:schemeClr val="bg1"/>
              </a:buClr>
              <a:buSzPct val="100000"/>
            </a:pPr>
            <a:r>
              <a:rPr lang="de-DE" sz="1100" dirty="0"/>
              <a:t>(MPK)</a:t>
            </a:r>
          </a:p>
        </p:txBody>
      </p:sp>
      <p:sp>
        <p:nvSpPr>
          <p:cNvPr id="28" name="Rectangle 27">
            <a:extLst>
              <a:ext uri="{FF2B5EF4-FFF2-40B4-BE49-F238E27FC236}">
                <a16:creationId xmlns:a16="http://schemas.microsoft.com/office/drawing/2014/main" id="{ACD749DA-4DAF-B415-9958-F404DE6B7F0F}"/>
              </a:ext>
            </a:extLst>
          </p:cNvPr>
          <p:cNvSpPr/>
          <p:nvPr/>
        </p:nvSpPr>
        <p:spPr>
          <a:xfrm>
            <a:off x="5078433" y="2997959"/>
            <a:ext cx="2266223" cy="4158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spcBef>
                <a:spcPts val="400"/>
              </a:spcBef>
              <a:buClr>
                <a:schemeClr val="bg1"/>
              </a:buClr>
              <a:buSzPct val="100000"/>
            </a:pPr>
            <a:r>
              <a:rPr lang="de-DE" sz="1100" dirty="0"/>
              <a:t>Kommunale Spitzenverbände </a:t>
            </a:r>
          </a:p>
          <a:p>
            <a:pPr algn="ctr">
              <a:spcBef>
                <a:spcPts val="400"/>
              </a:spcBef>
              <a:buClr>
                <a:schemeClr val="bg1"/>
              </a:buClr>
              <a:buSzPct val="100000"/>
            </a:pPr>
            <a:r>
              <a:rPr lang="de-DE" sz="1100" dirty="0"/>
              <a:t>(KSV)</a:t>
            </a:r>
          </a:p>
        </p:txBody>
      </p:sp>
      <p:sp>
        <p:nvSpPr>
          <p:cNvPr id="29" name="Rectangle 28">
            <a:extLst>
              <a:ext uri="{FF2B5EF4-FFF2-40B4-BE49-F238E27FC236}">
                <a16:creationId xmlns:a16="http://schemas.microsoft.com/office/drawing/2014/main" id="{B77AE537-ED45-4246-4162-5B94E7E27957}"/>
              </a:ext>
            </a:extLst>
          </p:cNvPr>
          <p:cNvSpPr/>
          <p:nvPr/>
        </p:nvSpPr>
        <p:spPr>
          <a:xfrm>
            <a:off x="7387994" y="1162051"/>
            <a:ext cx="1505181" cy="42223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spcBef>
                <a:spcPts val="400"/>
              </a:spcBef>
              <a:buClr>
                <a:schemeClr val="bg1"/>
              </a:buClr>
              <a:buSzPct val="100000"/>
            </a:pPr>
            <a:r>
              <a:rPr lang="de-DE" sz="1100" dirty="0"/>
              <a:t>Parlamentarisches Begleitgremium</a:t>
            </a:r>
          </a:p>
        </p:txBody>
      </p:sp>
      <p:pic>
        <p:nvPicPr>
          <p:cNvPr id="1044" name="Picture 20" descr="Die CDU/CSU | Parteien im deutschen Bundestag">
            <a:extLst>
              <a:ext uri="{FF2B5EF4-FFF2-40B4-BE49-F238E27FC236}">
                <a16:creationId xmlns:a16="http://schemas.microsoft.com/office/drawing/2014/main" id="{2795F1D8-AFE0-8978-F76C-2BECDF06471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77457" y="2046620"/>
            <a:ext cx="1654140" cy="92941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PD">
            <a:extLst>
              <a:ext uri="{FF2B5EF4-FFF2-40B4-BE49-F238E27FC236}">
                <a16:creationId xmlns:a16="http://schemas.microsoft.com/office/drawing/2014/main" id="{199E783F-81A8-9D73-5334-27837FA9BAD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35439" y="3205860"/>
            <a:ext cx="1010290" cy="571033"/>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93B8D62E-CDED-95C0-DEF2-AB2425978E3E}"/>
              </a:ext>
            </a:extLst>
          </p:cNvPr>
          <p:cNvSpPr/>
          <p:nvPr/>
        </p:nvSpPr>
        <p:spPr>
          <a:xfrm>
            <a:off x="358775" y="1166813"/>
            <a:ext cx="6989783" cy="1724703"/>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spcBef>
                <a:spcPts val="400"/>
              </a:spcBef>
              <a:buClr>
                <a:schemeClr val="bg1"/>
              </a:buClr>
              <a:buSzPct val="100000"/>
            </a:pPr>
            <a:endParaRPr lang="de-DE" sz="1100" dirty="0"/>
          </a:p>
        </p:txBody>
      </p:sp>
      <p:sp>
        <p:nvSpPr>
          <p:cNvPr id="31" name="Rectangle 30">
            <a:extLst>
              <a:ext uri="{FF2B5EF4-FFF2-40B4-BE49-F238E27FC236}">
                <a16:creationId xmlns:a16="http://schemas.microsoft.com/office/drawing/2014/main" id="{1CADCB67-2831-B20D-CEE8-2D5F0ECE6A0B}"/>
              </a:ext>
            </a:extLst>
          </p:cNvPr>
          <p:cNvSpPr/>
          <p:nvPr/>
        </p:nvSpPr>
        <p:spPr>
          <a:xfrm>
            <a:off x="7387994" y="1162050"/>
            <a:ext cx="1500265" cy="335438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spcBef>
                <a:spcPts val="400"/>
              </a:spcBef>
              <a:buClr>
                <a:schemeClr val="bg1"/>
              </a:buClr>
              <a:buSzPct val="100000"/>
            </a:pPr>
            <a:endParaRPr lang="de-DE" sz="1100" dirty="0"/>
          </a:p>
        </p:txBody>
      </p:sp>
      <p:sp>
        <p:nvSpPr>
          <p:cNvPr id="32" name="Rectangle 31">
            <a:extLst>
              <a:ext uri="{FF2B5EF4-FFF2-40B4-BE49-F238E27FC236}">
                <a16:creationId xmlns:a16="http://schemas.microsoft.com/office/drawing/2014/main" id="{9B15B283-56B3-962E-CCBC-D21D4CAC25F6}"/>
              </a:ext>
            </a:extLst>
          </p:cNvPr>
          <p:cNvSpPr/>
          <p:nvPr/>
        </p:nvSpPr>
        <p:spPr>
          <a:xfrm>
            <a:off x="353625" y="2997958"/>
            <a:ext cx="2266223" cy="151848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spcBef>
                <a:spcPts val="400"/>
              </a:spcBef>
              <a:buClr>
                <a:schemeClr val="bg1"/>
              </a:buClr>
              <a:buSzPct val="100000"/>
            </a:pPr>
            <a:endParaRPr lang="de-DE" sz="1100" dirty="0"/>
          </a:p>
        </p:txBody>
      </p:sp>
      <p:sp>
        <p:nvSpPr>
          <p:cNvPr id="33" name="Rectangle 32">
            <a:extLst>
              <a:ext uri="{FF2B5EF4-FFF2-40B4-BE49-F238E27FC236}">
                <a16:creationId xmlns:a16="http://schemas.microsoft.com/office/drawing/2014/main" id="{40858AD3-1603-4B56-DFFF-35AADB4115F7}"/>
              </a:ext>
            </a:extLst>
          </p:cNvPr>
          <p:cNvSpPr/>
          <p:nvPr/>
        </p:nvSpPr>
        <p:spPr>
          <a:xfrm>
            <a:off x="2709669" y="2997959"/>
            <a:ext cx="2266223" cy="151848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spcBef>
                <a:spcPts val="400"/>
              </a:spcBef>
              <a:buClr>
                <a:schemeClr val="bg1"/>
              </a:buClr>
              <a:buSzPct val="100000"/>
            </a:pPr>
            <a:endParaRPr lang="de-DE" sz="1100" dirty="0"/>
          </a:p>
        </p:txBody>
      </p:sp>
      <p:sp>
        <p:nvSpPr>
          <p:cNvPr id="34" name="Rectangle 33">
            <a:extLst>
              <a:ext uri="{FF2B5EF4-FFF2-40B4-BE49-F238E27FC236}">
                <a16:creationId xmlns:a16="http://schemas.microsoft.com/office/drawing/2014/main" id="{FA2401FF-490C-6CC3-E34A-C70F376450EA}"/>
              </a:ext>
            </a:extLst>
          </p:cNvPr>
          <p:cNvSpPr/>
          <p:nvPr/>
        </p:nvSpPr>
        <p:spPr>
          <a:xfrm>
            <a:off x="5082803" y="2997959"/>
            <a:ext cx="2266223" cy="151848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spcBef>
                <a:spcPts val="400"/>
              </a:spcBef>
              <a:buClr>
                <a:schemeClr val="bg1"/>
              </a:buClr>
              <a:buSzPct val="100000"/>
            </a:pPr>
            <a:endParaRPr lang="de-DE" sz="1100" dirty="0"/>
          </a:p>
        </p:txBody>
      </p:sp>
      <p:pic>
        <p:nvPicPr>
          <p:cNvPr id="1048" name="Picture 24" descr="Freistaat Sachsen | LinkedIn">
            <a:extLst>
              <a:ext uri="{FF2B5EF4-FFF2-40B4-BE49-F238E27FC236}">
                <a16:creationId xmlns:a16="http://schemas.microsoft.com/office/drawing/2014/main" id="{71B84E3D-9AE5-A300-C064-576B164528DA}"/>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t="32853" b="31475"/>
          <a:stretch>
            <a:fillRect/>
          </a:stretch>
        </p:blipFill>
        <p:spPr bwMode="auto">
          <a:xfrm>
            <a:off x="3301314" y="3520204"/>
            <a:ext cx="1186203" cy="42314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BCFF165A-D00B-CF0B-52E9-AA950BF00CB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36293" y="4035259"/>
            <a:ext cx="1566887" cy="389274"/>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8A49BC0D-3A66-6392-DA86-3F415E5C2D0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8271" y="3457690"/>
            <a:ext cx="682829" cy="486478"/>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Neue Hygieneschutzverordnung der FHH - BSV Start">
            <a:extLst>
              <a:ext uri="{FF2B5EF4-FFF2-40B4-BE49-F238E27FC236}">
                <a16:creationId xmlns:a16="http://schemas.microsoft.com/office/drawing/2014/main" id="{6B70F8F5-49BC-2340-0A2F-A55EA579ABA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64094" y="4006501"/>
            <a:ext cx="1845284" cy="509938"/>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Deutscher Landkreistag – Wikipedia">
            <a:extLst>
              <a:ext uri="{FF2B5EF4-FFF2-40B4-BE49-F238E27FC236}">
                <a16:creationId xmlns:a16="http://schemas.microsoft.com/office/drawing/2014/main" id="{DEEC221D-3233-12ED-7C1F-617D493DA57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76183" y="3505058"/>
            <a:ext cx="1038457" cy="38170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Deutscher Städtetag – Wikipedia">
            <a:extLst>
              <a:ext uri="{FF2B5EF4-FFF2-40B4-BE49-F238E27FC236}">
                <a16:creationId xmlns:a16="http://schemas.microsoft.com/office/drawing/2014/main" id="{B5F00E73-7C5E-24FD-90C3-4841AD24715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73910" y="3908684"/>
            <a:ext cx="995271" cy="578882"/>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Gesundheitliche Chancengleichheit: Deutscher Städte- und Gemeindebund">
            <a:extLst>
              <a:ext uri="{FF2B5EF4-FFF2-40B4-BE49-F238E27FC236}">
                <a16:creationId xmlns:a16="http://schemas.microsoft.com/office/drawing/2014/main" id="{91F1793A-C0A0-0AD7-A291-484BB1F6729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76092" y="3828234"/>
            <a:ext cx="995271" cy="433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810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EC7D011-1B7A-43E4-8D20-BBBC6FD56CCB}"/>
              </a:ext>
            </a:extLst>
          </p:cNvPr>
          <p:cNvGraphicFramePr>
            <a:graphicFrameLocks noChangeAspect="1"/>
          </p:cNvGraphicFramePr>
          <p:nvPr>
            <p:custDataLst>
              <p:tags r:id="rId2"/>
            </p:custDataLst>
            <p:extLst>
              <p:ext uri="{D42A27DB-BD31-4B8C-83A1-F6EECF244321}">
                <p14:modId xmlns:p14="http://schemas.microsoft.com/office/powerpoint/2010/main" val="40082117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el 10">
            <a:extLst>
              <a:ext uri="{FF2B5EF4-FFF2-40B4-BE49-F238E27FC236}">
                <a16:creationId xmlns:a16="http://schemas.microsoft.com/office/drawing/2014/main" id="{09ECC9CF-7911-40AC-AA8F-6BC028DA8D0B}"/>
              </a:ext>
            </a:extLst>
          </p:cNvPr>
          <p:cNvSpPr>
            <a:spLocks noGrp="1"/>
          </p:cNvSpPr>
          <p:nvPr>
            <p:ph type="title"/>
          </p:nvPr>
        </p:nvSpPr>
        <p:spPr/>
        <p:txBody>
          <a:bodyPr vert="horz"/>
          <a:lstStyle/>
          <a:p>
            <a:r>
              <a:rPr lang="de-DE" dirty="0"/>
              <a:t>KSR – Auftrag und Akteure</a:t>
            </a:r>
          </a:p>
        </p:txBody>
      </p:sp>
      <p:sp>
        <p:nvSpPr>
          <p:cNvPr id="12" name="Textplatzhalter 11">
            <a:extLst>
              <a:ext uri="{FF2B5EF4-FFF2-40B4-BE49-F238E27FC236}">
                <a16:creationId xmlns:a16="http://schemas.microsoft.com/office/drawing/2014/main" id="{F400ED7C-FA4C-475E-B19D-19A0C57B182C}"/>
              </a:ext>
            </a:extLst>
          </p:cNvPr>
          <p:cNvSpPr>
            <a:spLocks noGrp="1"/>
          </p:cNvSpPr>
          <p:nvPr>
            <p:ph type="body" sz="quarter" idx="13"/>
          </p:nvPr>
        </p:nvSpPr>
        <p:spPr>
          <a:xfrm>
            <a:off x="358775" y="1166812"/>
            <a:ext cx="8228335" cy="3570208"/>
          </a:xfrm>
        </p:spPr>
        <p:txBody>
          <a:bodyPr/>
          <a:lstStyle/>
          <a:p>
            <a:r>
              <a:rPr lang="de-DE" u="sng" dirty="0"/>
              <a:t>Auftrag</a:t>
            </a:r>
            <a:endParaRPr lang="de-DE" sz="1050" u="sng" dirty="0"/>
          </a:p>
          <a:p>
            <a:endParaRPr lang="de-DE" dirty="0"/>
          </a:p>
          <a:p>
            <a:pPr lvl="1"/>
            <a:r>
              <a:rPr lang="de-DE" sz="1400" i="1" dirty="0"/>
              <a:t>„Wir setzen eine Kommission zur Sozialstaatsreform gemeinsam mit Ländern und Kommunen.. ein... Die Kommission soll Empfehlungen entwickeln, wie unter anderem eine massive Rechtsvereinfachung, ein rascher Vollzug, erhöhte Transparenz, die Vereinheitlichung des Einkommensbegriffs und die Zusammenlegung von Sozialleistungen erreicht werden können. … Das soziale Schutzniveau wollen wir bewahren.“ </a:t>
            </a:r>
          </a:p>
          <a:p>
            <a:pPr lvl="1"/>
            <a:endParaRPr lang="de-DE" dirty="0"/>
          </a:p>
          <a:p>
            <a:pPr lvl="1"/>
            <a:r>
              <a:rPr lang="de-DE" sz="1400" dirty="0"/>
              <a:t>aus dem Koalitionsvertrag zur 21. Legislatur</a:t>
            </a:r>
          </a:p>
          <a:p>
            <a:endParaRPr lang="de-DE" dirty="0"/>
          </a:p>
        </p:txBody>
      </p:sp>
      <p:sp>
        <p:nvSpPr>
          <p:cNvPr id="6" name="Foliennummernplatzhalter 5">
            <a:extLst>
              <a:ext uri="{FF2B5EF4-FFF2-40B4-BE49-F238E27FC236}">
                <a16:creationId xmlns:a16="http://schemas.microsoft.com/office/drawing/2014/main" id="{E85728D9-D546-400E-8FE9-722DCB077643}"/>
              </a:ext>
            </a:extLst>
          </p:cNvPr>
          <p:cNvSpPr>
            <a:spLocks noGrp="1"/>
          </p:cNvSpPr>
          <p:nvPr>
            <p:ph type="sldNum" sz="quarter" idx="4"/>
          </p:nvPr>
        </p:nvSpPr>
        <p:spPr>
          <a:xfrm>
            <a:off x="1103141" y="4933989"/>
            <a:ext cx="720000" cy="123111"/>
          </a:xfrm>
        </p:spPr>
        <p:txBody>
          <a:bodyPr/>
          <a:lstStyle/>
          <a:p>
            <a:fld id="{7035D381-67B0-48C1-98E1-720E08ACEF49}" type="slidenum">
              <a:rPr lang="de-DE" smtClean="0"/>
              <a:pPr/>
              <a:t>5</a:t>
            </a:fld>
            <a:endParaRPr lang="de-DE" dirty="0"/>
          </a:p>
        </p:txBody>
      </p:sp>
    </p:spTree>
    <p:extLst>
      <p:ext uri="{BB962C8B-B14F-4D97-AF65-F5344CB8AC3E}">
        <p14:creationId xmlns:p14="http://schemas.microsoft.com/office/powerpoint/2010/main" val="1424910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986FF-F298-2CAC-08BA-D5BC7D6E3D13}"/>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E52025F-203E-F9B1-C6C0-FE8B43BCD3F3}"/>
              </a:ext>
            </a:extLst>
          </p:cNvPr>
          <p:cNvGraphicFramePr>
            <a:graphicFrameLocks noChangeAspect="1"/>
          </p:cNvGraphicFramePr>
          <p:nvPr>
            <p:custDataLst>
              <p:tags r:id="rId2"/>
            </p:custDataLst>
            <p:extLst>
              <p:ext uri="{D42A27DB-BD31-4B8C-83A1-F6EECF244321}">
                <p14:modId xmlns:p14="http://schemas.microsoft.com/office/powerpoint/2010/main" val="1078416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4" imgW="484" imgH="486" progId="TCLayout.ActiveDocument.1">
                  <p:embed/>
                </p:oleObj>
              </mc:Choice>
              <mc:Fallback>
                <p:oleObj name="think-cell Slide" r:id="rId4" imgW="484" imgH="486" progId="TCLayout.ActiveDocument.1">
                  <p:embed/>
                  <p:pic>
                    <p:nvPicPr>
                      <p:cNvPr id="3" name="think-cell data - do not delete" hidden="1">
                        <a:extLst>
                          <a:ext uri="{FF2B5EF4-FFF2-40B4-BE49-F238E27FC236}">
                            <a16:creationId xmlns:a16="http://schemas.microsoft.com/office/drawing/2014/main" id="{1EC7D011-1B7A-43E4-8D20-BBBC6FD56C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el 10">
            <a:extLst>
              <a:ext uri="{FF2B5EF4-FFF2-40B4-BE49-F238E27FC236}">
                <a16:creationId xmlns:a16="http://schemas.microsoft.com/office/drawing/2014/main" id="{8E62F163-ADAB-14D5-C1E9-CDCA0237F904}"/>
              </a:ext>
            </a:extLst>
          </p:cNvPr>
          <p:cNvSpPr>
            <a:spLocks noGrp="1"/>
          </p:cNvSpPr>
          <p:nvPr>
            <p:ph type="title"/>
          </p:nvPr>
        </p:nvSpPr>
        <p:spPr/>
        <p:txBody>
          <a:bodyPr vert="horz"/>
          <a:lstStyle/>
          <a:p>
            <a:r>
              <a:rPr lang="de-DE" dirty="0"/>
              <a:t>KSR – Arbeitsweise</a:t>
            </a:r>
          </a:p>
        </p:txBody>
      </p:sp>
      <p:sp>
        <p:nvSpPr>
          <p:cNvPr id="12" name="Textplatzhalter 11">
            <a:extLst>
              <a:ext uri="{FF2B5EF4-FFF2-40B4-BE49-F238E27FC236}">
                <a16:creationId xmlns:a16="http://schemas.microsoft.com/office/drawing/2014/main" id="{CC9ACD04-35A4-DFED-12AC-FA95B3CBA31E}"/>
              </a:ext>
            </a:extLst>
          </p:cNvPr>
          <p:cNvSpPr>
            <a:spLocks noGrp="1"/>
          </p:cNvSpPr>
          <p:nvPr>
            <p:ph type="body" sz="quarter" idx="13"/>
          </p:nvPr>
        </p:nvSpPr>
        <p:spPr>
          <a:xfrm>
            <a:off x="358775" y="1166812"/>
            <a:ext cx="4176713" cy="3000821"/>
          </a:xfrm>
        </p:spPr>
        <p:txBody>
          <a:bodyPr/>
          <a:lstStyle/>
          <a:p>
            <a:pPr>
              <a:spcBef>
                <a:spcPts val="600"/>
              </a:spcBef>
            </a:pPr>
            <a:r>
              <a:rPr lang="de-DE" sz="1400" i="1" dirty="0"/>
              <a:t>September/ Oktober</a:t>
            </a:r>
          </a:p>
          <a:p>
            <a:pPr marL="285750" indent="-285750">
              <a:spcBef>
                <a:spcPts val="600"/>
              </a:spcBef>
              <a:buFont typeface="Arial" panose="020B0604020202020204" pitchFamily="34" charset="0"/>
              <a:buChar char="•"/>
            </a:pPr>
            <a:r>
              <a:rPr lang="de-DE" sz="1400" b="0" dirty="0"/>
              <a:t>Anhörung von knapp 100 Stakeholdern und Experten, u.a. Sozialpartner, Wirtschaftsforschungsinstitute, Wohlfahrtsverbände, Sozialrichter und Praktiker</a:t>
            </a:r>
          </a:p>
          <a:p>
            <a:pPr>
              <a:spcBef>
                <a:spcPts val="600"/>
              </a:spcBef>
            </a:pPr>
            <a:endParaRPr lang="de-DE" sz="700" b="0" dirty="0"/>
          </a:p>
          <a:p>
            <a:pPr>
              <a:spcBef>
                <a:spcPts val="600"/>
              </a:spcBef>
            </a:pPr>
            <a:r>
              <a:rPr lang="de-DE" sz="1400" i="1" dirty="0"/>
              <a:t>November</a:t>
            </a:r>
          </a:p>
          <a:p>
            <a:pPr marL="285750" indent="-285750">
              <a:spcBef>
                <a:spcPts val="300"/>
              </a:spcBef>
              <a:buFont typeface="Arial" panose="020B0604020202020204" pitchFamily="34" charset="0"/>
              <a:buChar char="•"/>
            </a:pPr>
            <a:r>
              <a:rPr lang="de-DE" sz="1400" b="0" dirty="0"/>
              <a:t>Auswertung, Priorisierung, Modellrechnungen und Gutachten</a:t>
            </a:r>
          </a:p>
          <a:p>
            <a:pPr>
              <a:spcBef>
                <a:spcPts val="600"/>
              </a:spcBef>
            </a:pPr>
            <a:endParaRPr lang="de-DE" sz="800" b="0" dirty="0"/>
          </a:p>
          <a:p>
            <a:pPr>
              <a:spcBef>
                <a:spcPts val="600"/>
              </a:spcBef>
            </a:pPr>
            <a:r>
              <a:rPr lang="de-DE" sz="1400" i="1" dirty="0"/>
              <a:t>Dezember</a:t>
            </a:r>
          </a:p>
          <a:p>
            <a:pPr marL="285750" indent="-285750">
              <a:spcBef>
                <a:spcPts val="300"/>
              </a:spcBef>
              <a:buFont typeface="Arial" panose="020B0604020202020204" pitchFamily="34" charset="0"/>
              <a:buChar char="•"/>
            </a:pPr>
            <a:r>
              <a:rPr lang="de-DE" sz="1400" b="0" dirty="0"/>
              <a:t>Beratung der Empfehlungen/ des Berichtsentwurfes</a:t>
            </a:r>
          </a:p>
          <a:p>
            <a:pPr>
              <a:spcBef>
                <a:spcPts val="600"/>
              </a:spcBef>
            </a:pPr>
            <a:endParaRPr lang="de-DE" sz="1400" b="0" dirty="0"/>
          </a:p>
        </p:txBody>
      </p:sp>
      <p:sp>
        <p:nvSpPr>
          <p:cNvPr id="6" name="Foliennummernplatzhalter 5">
            <a:extLst>
              <a:ext uri="{FF2B5EF4-FFF2-40B4-BE49-F238E27FC236}">
                <a16:creationId xmlns:a16="http://schemas.microsoft.com/office/drawing/2014/main" id="{DD6AC2B6-3879-585B-0C73-3B1E1A012563}"/>
              </a:ext>
            </a:extLst>
          </p:cNvPr>
          <p:cNvSpPr>
            <a:spLocks noGrp="1"/>
          </p:cNvSpPr>
          <p:nvPr>
            <p:ph type="sldNum" sz="quarter" idx="4"/>
          </p:nvPr>
        </p:nvSpPr>
        <p:spPr>
          <a:xfrm>
            <a:off x="1103141" y="4933989"/>
            <a:ext cx="720000" cy="123111"/>
          </a:xfrm>
        </p:spPr>
        <p:txBody>
          <a:bodyPr/>
          <a:lstStyle/>
          <a:p>
            <a:fld id="{7035D381-67B0-48C1-98E1-720E08ACEF49}" type="slidenum">
              <a:rPr lang="de-DE" smtClean="0"/>
              <a:pPr/>
              <a:t>6</a:t>
            </a:fld>
            <a:endParaRPr lang="de-DE" dirty="0"/>
          </a:p>
        </p:txBody>
      </p:sp>
      <p:sp>
        <p:nvSpPr>
          <p:cNvPr id="5" name="Textplatzhalter 11">
            <a:extLst>
              <a:ext uri="{FF2B5EF4-FFF2-40B4-BE49-F238E27FC236}">
                <a16:creationId xmlns:a16="http://schemas.microsoft.com/office/drawing/2014/main" id="{589E4591-288A-33E5-FCF5-43AD04CDB343}"/>
              </a:ext>
            </a:extLst>
          </p:cNvPr>
          <p:cNvSpPr txBox="1">
            <a:spLocks/>
          </p:cNvSpPr>
          <p:nvPr/>
        </p:nvSpPr>
        <p:spPr bwMode="gray">
          <a:xfrm>
            <a:off x="4736026" y="1166812"/>
            <a:ext cx="4176713" cy="2962349"/>
          </a:xfrm>
          <a:prstGeom prst="rect">
            <a:avLst/>
          </a:prstGeom>
        </p:spPr>
        <p:txBody>
          <a:bodyPr vert="horz" lIns="0" tIns="0" rIns="0" bIns="0" rtlCol="0">
            <a:spAutoFit/>
          </a:bodyPr>
          <a:lstStyle>
            <a:lvl1pPr marL="0" indent="0" algn="l" defTabSz="914400" rtl="0" eaLnBrk="1" latinLnBrk="0" hangingPunct="1">
              <a:spcBef>
                <a:spcPts val="1200"/>
              </a:spcBef>
              <a:buFont typeface="Arial" pitchFamily="34" charset="0"/>
              <a:buNone/>
              <a:defRPr sz="1600" b="1" kern="1200" cap="none" baseline="0">
                <a:solidFill>
                  <a:schemeClr val="accent1"/>
                </a:solidFill>
                <a:latin typeface="+mn-lt"/>
                <a:ea typeface="+mn-ea"/>
                <a:cs typeface="+mn-cs"/>
              </a:defRPr>
            </a:lvl1pPr>
            <a:lvl2pPr marL="0" indent="0" algn="l" defTabSz="914400" rtl="0" eaLnBrk="1" latinLnBrk="0" hangingPunct="1">
              <a:spcBef>
                <a:spcPts val="800"/>
              </a:spcBef>
              <a:buFont typeface="Arial" pitchFamily="34" charset="0"/>
              <a:buNone/>
              <a:defRPr sz="1600" kern="1200">
                <a:solidFill>
                  <a:schemeClr val="accent1"/>
                </a:solidFill>
                <a:latin typeface="+mn-lt"/>
                <a:ea typeface="+mn-ea"/>
                <a:cs typeface="+mn-cs"/>
              </a:defRPr>
            </a:lvl2pPr>
            <a:lvl3pPr marL="179388" indent="-179388" algn="l" defTabSz="914400" rtl="0" eaLnBrk="1" latinLnBrk="0" hangingPunct="1">
              <a:spcBef>
                <a:spcPts val="400"/>
              </a:spcBef>
              <a:buClr>
                <a:schemeClr val="accent1"/>
              </a:buClr>
              <a:buSzPct val="100000"/>
              <a:buFont typeface="Arial" pitchFamily="34" charset="0"/>
              <a:buChar char="•"/>
              <a:defRPr sz="1600" kern="1200">
                <a:solidFill>
                  <a:schemeClr val="accent1"/>
                </a:solidFill>
                <a:latin typeface="+mn-lt"/>
                <a:ea typeface="+mn-ea"/>
                <a:cs typeface="+mn-cs"/>
              </a:defRPr>
            </a:lvl3pPr>
            <a:lvl4pPr marL="450850" indent="-180975" algn="l" defTabSz="914400" rtl="0" eaLnBrk="1" latinLnBrk="0" hangingPunct="1">
              <a:spcBef>
                <a:spcPts val="200"/>
              </a:spcBef>
              <a:buClr>
                <a:schemeClr val="accent1"/>
              </a:buClr>
              <a:buSzPct val="100000"/>
              <a:buFont typeface="Arial" pitchFamily="34" charset="0"/>
              <a:buChar char="•"/>
              <a:defRPr sz="1400" kern="1200">
                <a:solidFill>
                  <a:schemeClr val="accent1"/>
                </a:solidFill>
                <a:latin typeface="+mn-lt"/>
                <a:ea typeface="+mn-ea"/>
                <a:cs typeface="+mn-cs"/>
              </a:defRPr>
            </a:lvl4pPr>
            <a:lvl5pPr marL="720000" indent="-180000" algn="l" defTabSz="914400" rtl="0" eaLnBrk="1" latinLnBrk="0" hangingPunct="1">
              <a:spcBef>
                <a:spcPts val="200"/>
              </a:spcBef>
              <a:buClr>
                <a:schemeClr val="accent1"/>
              </a:buClr>
              <a:buSzPct val="100000"/>
              <a:buFont typeface="Arial" pitchFamily="34" charset="0"/>
              <a:buChar char="•"/>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de-DE" sz="1400" i="1" dirty="0"/>
              <a:t>Januar</a:t>
            </a:r>
          </a:p>
          <a:p>
            <a:pPr marL="285750" indent="-285750">
              <a:spcBef>
                <a:spcPts val="600"/>
              </a:spcBef>
              <a:buFont typeface="Arial" panose="020B0604020202020204" pitchFamily="34" charset="0"/>
              <a:buChar char="•"/>
            </a:pPr>
            <a:r>
              <a:rPr lang="de-DE" sz="1400" b="0" dirty="0"/>
              <a:t>Beratung und Beschluss des Berichtes</a:t>
            </a:r>
          </a:p>
          <a:p>
            <a:pPr marL="285750" indent="-285750">
              <a:spcBef>
                <a:spcPts val="600"/>
              </a:spcBef>
              <a:buFont typeface="Arial" panose="020B0604020202020204" pitchFamily="34" charset="0"/>
              <a:buChar char="•"/>
            </a:pPr>
            <a:r>
              <a:rPr lang="de-DE" sz="1400" b="0" dirty="0"/>
              <a:t>27.01.: Übergabe an das Bundeskabinett zur Kenntnis </a:t>
            </a:r>
          </a:p>
          <a:p>
            <a:pPr>
              <a:spcBef>
                <a:spcPts val="600"/>
              </a:spcBef>
            </a:pPr>
            <a:endParaRPr lang="de-DE" sz="700" b="0" dirty="0"/>
          </a:p>
          <a:p>
            <a:pPr>
              <a:spcBef>
                <a:spcPts val="600"/>
              </a:spcBef>
            </a:pPr>
            <a:r>
              <a:rPr lang="de-DE" sz="1400" dirty="0"/>
              <a:t>Empfehlungen sind im Konsens verabschiedet worden, Sondervotum nur des Städtetages</a:t>
            </a:r>
          </a:p>
          <a:p>
            <a:pPr>
              <a:spcBef>
                <a:spcPts val="600"/>
              </a:spcBef>
            </a:pPr>
            <a:endParaRPr lang="de-DE" sz="800" b="0" dirty="0"/>
          </a:p>
          <a:p>
            <a:pPr>
              <a:spcBef>
                <a:spcPts val="600"/>
              </a:spcBef>
            </a:pPr>
            <a:r>
              <a:rPr lang="de-DE" sz="1400" i="1" dirty="0"/>
              <a:t>Im Anschluss</a:t>
            </a:r>
          </a:p>
          <a:p>
            <a:pPr marL="285750" indent="-285750">
              <a:spcBef>
                <a:spcPts val="300"/>
              </a:spcBef>
              <a:buFont typeface="Arial" panose="020B0604020202020204" pitchFamily="34" charset="0"/>
              <a:buChar char="•"/>
            </a:pPr>
            <a:r>
              <a:rPr lang="de-DE" sz="1400" b="0" dirty="0"/>
              <a:t>Umsetzung von </a:t>
            </a:r>
            <a:r>
              <a:rPr lang="de-DE" sz="1400" b="0" dirty="0" err="1"/>
              <a:t>Maßnahmevorschlägen</a:t>
            </a:r>
            <a:r>
              <a:rPr lang="de-DE" sz="1400" b="0" dirty="0"/>
              <a:t> und Prüfung von Reformempfehlungen in den zuständigen Bundesressorts</a:t>
            </a:r>
          </a:p>
          <a:p>
            <a:pPr>
              <a:spcBef>
                <a:spcPts val="600"/>
              </a:spcBef>
            </a:pPr>
            <a:endParaRPr lang="de-DE" sz="1400" b="0" dirty="0"/>
          </a:p>
        </p:txBody>
      </p:sp>
    </p:spTree>
    <p:extLst>
      <p:ext uri="{BB962C8B-B14F-4D97-AF65-F5344CB8AC3E}">
        <p14:creationId xmlns:p14="http://schemas.microsoft.com/office/powerpoint/2010/main" val="904083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7FDDEB5-5277-4683-AE9E-F1540DAFFEFF}"/>
              </a:ext>
            </a:extLst>
          </p:cNvPr>
          <p:cNvSpPr>
            <a:spLocks noGrp="1"/>
          </p:cNvSpPr>
          <p:nvPr>
            <p:ph type="title"/>
          </p:nvPr>
        </p:nvSpPr>
        <p:spPr/>
        <p:txBody>
          <a:bodyPr/>
          <a:lstStyle/>
          <a:p>
            <a:r>
              <a:rPr lang="de-DE" dirty="0"/>
              <a:t>Expert/innen-Anhörungen</a:t>
            </a:r>
          </a:p>
        </p:txBody>
      </p:sp>
      <p:graphicFrame>
        <p:nvGraphicFramePr>
          <p:cNvPr id="7" name="Inhaltsplatzhalter 6">
            <a:extLst>
              <a:ext uri="{FF2B5EF4-FFF2-40B4-BE49-F238E27FC236}">
                <a16:creationId xmlns:a16="http://schemas.microsoft.com/office/drawing/2014/main" id="{3C2B08AC-3D59-4F4E-8CE7-0EDD245743C5}"/>
              </a:ext>
            </a:extLst>
          </p:cNvPr>
          <p:cNvGraphicFramePr>
            <a:graphicFrameLocks noGrp="1"/>
          </p:cNvGraphicFramePr>
          <p:nvPr>
            <p:ph idx="1"/>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hteck: abgerundete Ecken 1">
            <a:extLst>
              <a:ext uri="{FF2B5EF4-FFF2-40B4-BE49-F238E27FC236}">
                <a16:creationId xmlns:a16="http://schemas.microsoft.com/office/drawing/2014/main" id="{1D377D45-DE25-44C6-B28A-5208796E906B}"/>
              </a:ext>
            </a:extLst>
          </p:cNvPr>
          <p:cNvSpPr/>
          <p:nvPr/>
        </p:nvSpPr>
        <p:spPr>
          <a:xfrm rot="828171">
            <a:off x="5908430" y="770463"/>
            <a:ext cx="2802548" cy="89993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100" dirty="0"/>
              <a:t>Wahrung des sozialen Schutzniveaus</a:t>
            </a:r>
          </a:p>
        </p:txBody>
      </p:sp>
      <p:sp>
        <p:nvSpPr>
          <p:cNvPr id="3" name="Slide Number Placeholder 2">
            <a:extLst>
              <a:ext uri="{FF2B5EF4-FFF2-40B4-BE49-F238E27FC236}">
                <a16:creationId xmlns:a16="http://schemas.microsoft.com/office/drawing/2014/main" id="{D6BCF382-D9BF-90B6-0368-2E3087EBC417}"/>
              </a:ext>
            </a:extLst>
          </p:cNvPr>
          <p:cNvSpPr>
            <a:spLocks noGrp="1"/>
          </p:cNvSpPr>
          <p:nvPr>
            <p:ph type="sldNum" sz="quarter" idx="12"/>
          </p:nvPr>
        </p:nvSpPr>
        <p:spPr/>
        <p:txBody>
          <a:bodyPr/>
          <a:lstStyle/>
          <a:p>
            <a:fld id="{CEFC4E5B-4BFF-45D2-ADAF-72CD79A11035}" type="slidenum">
              <a:rPr lang="de-DE" smtClean="0"/>
              <a:t>7</a:t>
            </a:fld>
            <a:endParaRPr lang="de-DE"/>
          </a:p>
        </p:txBody>
      </p:sp>
    </p:spTree>
    <p:extLst>
      <p:ext uri="{BB962C8B-B14F-4D97-AF65-F5344CB8AC3E}">
        <p14:creationId xmlns:p14="http://schemas.microsoft.com/office/powerpoint/2010/main" val="10168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0FE4CDC-FB76-4CA6-92E5-DCDB62440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3142169"/>
          </a:xfrm>
          <a:prstGeom prst="rect">
            <a:avLst/>
          </a:prstGeom>
        </p:spPr>
      </p:pic>
      <p:pic>
        <p:nvPicPr>
          <p:cNvPr id="9" name="Grafik 8">
            <a:extLst>
              <a:ext uri="{FF2B5EF4-FFF2-40B4-BE49-F238E27FC236}">
                <a16:creationId xmlns:a16="http://schemas.microsoft.com/office/drawing/2014/main" id="{7CAABA6F-A564-42BA-A96B-7A555C222D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739" y="3450829"/>
            <a:ext cx="3851019" cy="1107436"/>
          </a:xfrm>
          <a:prstGeom prst="rect">
            <a:avLst/>
          </a:prstGeom>
        </p:spPr>
      </p:pic>
      <p:sp>
        <p:nvSpPr>
          <p:cNvPr id="2" name="Slide Number Placeholder 1">
            <a:extLst>
              <a:ext uri="{FF2B5EF4-FFF2-40B4-BE49-F238E27FC236}">
                <a16:creationId xmlns:a16="http://schemas.microsoft.com/office/drawing/2014/main" id="{0E237D89-0EF9-8DA5-3695-DB0F3E0C8CF2}"/>
              </a:ext>
            </a:extLst>
          </p:cNvPr>
          <p:cNvSpPr>
            <a:spLocks noGrp="1"/>
          </p:cNvSpPr>
          <p:nvPr>
            <p:ph type="sldNum" sz="quarter" idx="12"/>
          </p:nvPr>
        </p:nvSpPr>
        <p:spPr/>
        <p:txBody>
          <a:bodyPr/>
          <a:lstStyle/>
          <a:p>
            <a:fld id="{CEFC4E5B-4BFF-45D2-ADAF-72CD79A11035}" type="slidenum">
              <a:rPr lang="de-DE" smtClean="0"/>
              <a:t>8</a:t>
            </a:fld>
            <a:endParaRPr lang="de-DE"/>
          </a:p>
        </p:txBody>
      </p:sp>
    </p:spTree>
    <p:extLst>
      <p:ext uri="{BB962C8B-B14F-4D97-AF65-F5344CB8AC3E}">
        <p14:creationId xmlns:p14="http://schemas.microsoft.com/office/powerpoint/2010/main" val="445333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E9A86-D308-C546-6F5A-D3DF381DFE6B}"/>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0F9EA56-6FB2-7EC6-F0DB-7CB1D599A2E3}"/>
              </a:ext>
            </a:extLst>
          </p:cNvPr>
          <p:cNvGraphicFramePr>
            <a:graphicFrameLocks noChangeAspect="1"/>
          </p:cNvGraphicFramePr>
          <p:nvPr>
            <p:custDataLst>
              <p:tags r:id="rId2"/>
            </p:custDataLst>
            <p:extLst>
              <p:ext uri="{D42A27DB-BD31-4B8C-83A1-F6EECF244321}">
                <p14:modId xmlns:p14="http://schemas.microsoft.com/office/powerpoint/2010/main" val="2551853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4" imgW="484" imgH="486" progId="TCLayout.ActiveDocument.1">
                  <p:embed/>
                </p:oleObj>
              </mc:Choice>
              <mc:Fallback>
                <p:oleObj name="think-cell Slide" r:id="rId4" imgW="484" imgH="486" progId="TCLayout.ActiveDocument.1">
                  <p:embed/>
                  <p:pic>
                    <p:nvPicPr>
                      <p:cNvPr id="3" name="think-cell data - do not delete" hidden="1">
                        <a:extLst>
                          <a:ext uri="{FF2B5EF4-FFF2-40B4-BE49-F238E27FC236}">
                            <a16:creationId xmlns:a16="http://schemas.microsoft.com/office/drawing/2014/main" id="{9E52025F-203E-F9B1-C6C0-FE8B43BCD3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el 10">
            <a:extLst>
              <a:ext uri="{FF2B5EF4-FFF2-40B4-BE49-F238E27FC236}">
                <a16:creationId xmlns:a16="http://schemas.microsoft.com/office/drawing/2014/main" id="{D5E172B4-A442-376B-4DAA-567BDFEA4A20}"/>
              </a:ext>
            </a:extLst>
          </p:cNvPr>
          <p:cNvSpPr>
            <a:spLocks noGrp="1"/>
          </p:cNvSpPr>
          <p:nvPr>
            <p:ph type="title"/>
          </p:nvPr>
        </p:nvSpPr>
        <p:spPr/>
        <p:txBody>
          <a:bodyPr vert="horz"/>
          <a:lstStyle/>
          <a:p>
            <a:r>
              <a:rPr lang="de-DE" dirty="0"/>
              <a:t>Neusystematisierung der Sozialverwaltung (1/2)</a:t>
            </a:r>
          </a:p>
        </p:txBody>
      </p:sp>
      <p:sp>
        <p:nvSpPr>
          <p:cNvPr id="12" name="Textplatzhalter 11">
            <a:extLst>
              <a:ext uri="{FF2B5EF4-FFF2-40B4-BE49-F238E27FC236}">
                <a16:creationId xmlns:a16="http://schemas.microsoft.com/office/drawing/2014/main" id="{7F91F8FB-7383-57A3-39D8-B1C0E0C89A88}"/>
              </a:ext>
            </a:extLst>
          </p:cNvPr>
          <p:cNvSpPr>
            <a:spLocks noGrp="1"/>
          </p:cNvSpPr>
          <p:nvPr>
            <p:ph type="body" sz="quarter" idx="13"/>
          </p:nvPr>
        </p:nvSpPr>
        <p:spPr>
          <a:xfrm>
            <a:off x="358775" y="1166812"/>
            <a:ext cx="4176713" cy="2131353"/>
          </a:xfrm>
        </p:spPr>
        <p:txBody>
          <a:bodyPr/>
          <a:lstStyle/>
          <a:p>
            <a:pPr marL="342900" indent="-342900">
              <a:buFont typeface="+mj-lt"/>
              <a:buAutoNum type="arabicPeriod"/>
            </a:pPr>
            <a:r>
              <a:rPr lang="de-DE" sz="1400" dirty="0"/>
              <a:t>Einheitliches, deutlich vereinfachtes materielles Sozialleistungsgesetz</a:t>
            </a:r>
          </a:p>
          <a:p>
            <a:pPr marL="342900" lvl="1" indent="-342900">
              <a:spcBef>
                <a:spcPts val="300"/>
              </a:spcBef>
              <a:buFont typeface="+mj-lt"/>
              <a:buAutoNum type="alphaLcParenR"/>
            </a:pPr>
            <a:r>
              <a:rPr lang="de-DE" sz="1400" dirty="0"/>
              <a:t>Zusammenfassung SGB XII, SGB II, Wohngeld und Kinderzuschlag</a:t>
            </a:r>
          </a:p>
          <a:p>
            <a:pPr marL="342900" lvl="1" indent="-342900">
              <a:spcBef>
                <a:spcPts val="300"/>
              </a:spcBef>
              <a:buFont typeface="+mj-lt"/>
              <a:buAutoNum type="alphaLcParenR"/>
            </a:pPr>
            <a:r>
              <a:rPr lang="de-DE" sz="1400" dirty="0"/>
              <a:t>Sicherung des menschenwürdigen Existenzminimums</a:t>
            </a:r>
          </a:p>
          <a:p>
            <a:pPr marL="342900" lvl="1" indent="-342900">
              <a:spcBef>
                <a:spcPts val="300"/>
              </a:spcBef>
              <a:buFont typeface="+mj-lt"/>
              <a:buAutoNum type="alphaLcParenR"/>
            </a:pPr>
            <a:r>
              <a:rPr lang="de-DE" sz="1400" dirty="0"/>
              <a:t>Wahrung des sozialen Schutzniveaus/ keine systematische </a:t>
            </a:r>
            <a:r>
              <a:rPr lang="de-DE" sz="1400" dirty="0" err="1"/>
              <a:t>Schlechterstellungen</a:t>
            </a:r>
            <a:endParaRPr lang="de-DE" sz="1400" dirty="0"/>
          </a:p>
          <a:p>
            <a:pPr>
              <a:spcBef>
                <a:spcPts val="600"/>
              </a:spcBef>
            </a:pPr>
            <a:endParaRPr lang="de-DE" sz="1200" b="0" dirty="0"/>
          </a:p>
        </p:txBody>
      </p:sp>
      <p:sp>
        <p:nvSpPr>
          <p:cNvPr id="6" name="Foliennummernplatzhalter 5">
            <a:extLst>
              <a:ext uri="{FF2B5EF4-FFF2-40B4-BE49-F238E27FC236}">
                <a16:creationId xmlns:a16="http://schemas.microsoft.com/office/drawing/2014/main" id="{45D02FAA-F001-2785-06F9-B625E33FB407}"/>
              </a:ext>
            </a:extLst>
          </p:cNvPr>
          <p:cNvSpPr>
            <a:spLocks noGrp="1"/>
          </p:cNvSpPr>
          <p:nvPr>
            <p:ph type="sldNum" sz="quarter" idx="4"/>
          </p:nvPr>
        </p:nvSpPr>
        <p:spPr>
          <a:xfrm>
            <a:off x="1103141" y="4933989"/>
            <a:ext cx="720000" cy="123111"/>
          </a:xfrm>
        </p:spPr>
        <p:txBody>
          <a:bodyPr/>
          <a:lstStyle/>
          <a:p>
            <a:fld id="{7035D381-67B0-48C1-98E1-720E08ACEF49}" type="slidenum">
              <a:rPr lang="de-DE" smtClean="0"/>
              <a:pPr/>
              <a:t>9</a:t>
            </a:fld>
            <a:endParaRPr lang="de-DE" dirty="0"/>
          </a:p>
        </p:txBody>
      </p:sp>
      <p:sp>
        <p:nvSpPr>
          <p:cNvPr id="4" name="Textplatzhalter 11">
            <a:extLst>
              <a:ext uri="{FF2B5EF4-FFF2-40B4-BE49-F238E27FC236}">
                <a16:creationId xmlns:a16="http://schemas.microsoft.com/office/drawing/2014/main" id="{768648AC-2F8D-6AD2-49E1-47F3365C644B}"/>
              </a:ext>
            </a:extLst>
          </p:cNvPr>
          <p:cNvSpPr txBox="1">
            <a:spLocks/>
          </p:cNvSpPr>
          <p:nvPr/>
        </p:nvSpPr>
        <p:spPr bwMode="gray">
          <a:xfrm>
            <a:off x="4716463" y="1166812"/>
            <a:ext cx="4176713" cy="1446550"/>
          </a:xfrm>
          <a:prstGeom prst="rect">
            <a:avLst/>
          </a:prstGeom>
        </p:spPr>
        <p:txBody>
          <a:bodyPr vert="horz" lIns="0" tIns="0" rIns="0" bIns="0" rtlCol="0">
            <a:spAutoFit/>
          </a:bodyPr>
          <a:lstStyle>
            <a:lvl1pPr marL="0" indent="0" algn="l" defTabSz="914400" rtl="0" eaLnBrk="1" latinLnBrk="0" hangingPunct="1">
              <a:spcBef>
                <a:spcPts val="1200"/>
              </a:spcBef>
              <a:buFont typeface="Arial" pitchFamily="34" charset="0"/>
              <a:buNone/>
              <a:defRPr sz="1600" b="1" kern="1200" cap="none" baseline="0">
                <a:solidFill>
                  <a:schemeClr val="accent1"/>
                </a:solidFill>
                <a:latin typeface="+mn-lt"/>
                <a:ea typeface="+mn-ea"/>
                <a:cs typeface="+mn-cs"/>
              </a:defRPr>
            </a:lvl1pPr>
            <a:lvl2pPr marL="0" indent="0" algn="l" defTabSz="914400" rtl="0" eaLnBrk="1" latinLnBrk="0" hangingPunct="1">
              <a:spcBef>
                <a:spcPts val="800"/>
              </a:spcBef>
              <a:buFont typeface="Arial" pitchFamily="34" charset="0"/>
              <a:buNone/>
              <a:defRPr sz="1600" kern="1200">
                <a:solidFill>
                  <a:schemeClr val="accent1"/>
                </a:solidFill>
                <a:latin typeface="+mn-lt"/>
                <a:ea typeface="+mn-ea"/>
                <a:cs typeface="+mn-cs"/>
              </a:defRPr>
            </a:lvl2pPr>
            <a:lvl3pPr marL="179388" indent="-179388" algn="l" defTabSz="914400" rtl="0" eaLnBrk="1" latinLnBrk="0" hangingPunct="1">
              <a:spcBef>
                <a:spcPts val="400"/>
              </a:spcBef>
              <a:buClr>
                <a:schemeClr val="accent1"/>
              </a:buClr>
              <a:buSzPct val="100000"/>
              <a:buFont typeface="Arial" pitchFamily="34" charset="0"/>
              <a:buChar char="•"/>
              <a:defRPr sz="1600" kern="1200">
                <a:solidFill>
                  <a:schemeClr val="accent1"/>
                </a:solidFill>
                <a:latin typeface="+mn-lt"/>
                <a:ea typeface="+mn-ea"/>
                <a:cs typeface="+mn-cs"/>
              </a:defRPr>
            </a:lvl3pPr>
            <a:lvl4pPr marL="450850" indent="-180975" algn="l" defTabSz="914400" rtl="0" eaLnBrk="1" latinLnBrk="0" hangingPunct="1">
              <a:spcBef>
                <a:spcPts val="200"/>
              </a:spcBef>
              <a:buClr>
                <a:schemeClr val="accent1"/>
              </a:buClr>
              <a:buSzPct val="100000"/>
              <a:buFont typeface="Arial" pitchFamily="34" charset="0"/>
              <a:buChar char="•"/>
              <a:defRPr sz="1400" kern="1200">
                <a:solidFill>
                  <a:schemeClr val="accent1"/>
                </a:solidFill>
                <a:latin typeface="+mn-lt"/>
                <a:ea typeface="+mn-ea"/>
                <a:cs typeface="+mn-cs"/>
              </a:defRPr>
            </a:lvl4pPr>
            <a:lvl5pPr marL="720000" indent="-180000" algn="l" defTabSz="914400" rtl="0" eaLnBrk="1" latinLnBrk="0" hangingPunct="1">
              <a:spcBef>
                <a:spcPts val="200"/>
              </a:spcBef>
              <a:buClr>
                <a:schemeClr val="accent1"/>
              </a:buClr>
              <a:buSzPct val="100000"/>
              <a:buFont typeface="Arial" pitchFamily="34" charset="0"/>
              <a:buChar char="•"/>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mj-lt"/>
              <a:buAutoNum type="arabicPeriod" startAt="2"/>
            </a:pPr>
            <a:r>
              <a:rPr lang="de-DE" sz="1400" dirty="0"/>
              <a:t>Ausgestaltung</a:t>
            </a:r>
          </a:p>
          <a:p>
            <a:pPr marL="342900" lvl="1" indent="-342900">
              <a:spcBef>
                <a:spcPts val="300"/>
              </a:spcBef>
              <a:buFont typeface="+mj-lt"/>
              <a:buAutoNum type="alphaLcParenR"/>
            </a:pPr>
            <a:r>
              <a:rPr lang="de-DE" sz="1400" dirty="0"/>
              <a:t>Binnendifferenzierung mit Existenzsicherung und Existenzunterstützung</a:t>
            </a:r>
          </a:p>
          <a:p>
            <a:pPr marL="342900" lvl="1" indent="-342900">
              <a:spcBef>
                <a:spcPts val="300"/>
              </a:spcBef>
              <a:buFont typeface="+mj-lt"/>
              <a:buAutoNum type="alphaLcParenR"/>
            </a:pPr>
            <a:r>
              <a:rPr lang="de-DE" sz="1400" dirty="0"/>
              <a:t>Einheitliche Grundsätze zur Bedarfs- und Einkommensermittlung</a:t>
            </a:r>
          </a:p>
          <a:p>
            <a:pPr>
              <a:spcBef>
                <a:spcPts val="600"/>
              </a:spcBef>
            </a:pPr>
            <a:endParaRPr lang="de-DE" sz="1200" b="0" dirty="0"/>
          </a:p>
        </p:txBody>
      </p:sp>
    </p:spTree>
    <p:extLst>
      <p:ext uri="{BB962C8B-B14F-4D97-AF65-F5344CB8AC3E}">
        <p14:creationId xmlns:p14="http://schemas.microsoft.com/office/powerpoint/2010/main" val="16810660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Hamburg Mastervorlage 2022">
  <a:themeElements>
    <a:clrScheme name="Hamburg Marketing New">
      <a:dk1>
        <a:sysClr val="windowText" lastClr="000000"/>
      </a:dk1>
      <a:lt1>
        <a:sysClr val="window" lastClr="FFFFFF"/>
      </a:lt1>
      <a:dk2>
        <a:srgbClr val="40648A"/>
      </a:dk2>
      <a:lt2>
        <a:srgbClr val="E3E3E3"/>
      </a:lt2>
      <a:accent1>
        <a:srgbClr val="003063"/>
      </a:accent1>
      <a:accent2>
        <a:srgbClr val="BFD6E9"/>
      </a:accent2>
      <a:accent3>
        <a:srgbClr val="005CA9"/>
      </a:accent3>
      <a:accent4>
        <a:srgbClr val="4B4B4B"/>
      </a:accent4>
      <a:accent5>
        <a:srgbClr val="818181"/>
      </a:accent5>
      <a:accent6>
        <a:srgbClr val="B9B9B9"/>
      </a:accent6>
      <a:hlink>
        <a:srgbClr val="003063"/>
      </a:hlink>
      <a:folHlink>
        <a:srgbClr val="E10019"/>
      </a:folHlink>
    </a:clrScheme>
    <a:fontScheme name="Benutzerdefiniert 28">
      <a:majorFont>
        <a:latin typeface="HamburgSans"/>
        <a:ea typeface=""/>
        <a:cs typeface=""/>
      </a:majorFont>
      <a:minorFont>
        <a:latin typeface="Hamburg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72000" tIns="72000" rIns="72000" bIns="72000" rtlCol="0" anchor="t" anchorCtr="0"/>
      <a:lstStyle>
        <a:defPPr marL="180000" indent="-180000" algn="l">
          <a:spcBef>
            <a:spcPts val="400"/>
          </a:spcBef>
          <a:buClr>
            <a:schemeClr val="bg1"/>
          </a:buClr>
          <a:buSzPct val="100000"/>
          <a:buFont typeface="Arial" pitchFamily="34" charset="0"/>
          <a:buChar cha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marL="180000" indent="-180000" algn="l">
          <a:spcBef>
            <a:spcPts val="400"/>
          </a:spcBef>
          <a:buClr>
            <a:schemeClr val="accent1"/>
          </a:buClr>
          <a:buSzPct val="100000"/>
          <a:buFont typeface="Arial" pitchFamily="34" charset="0"/>
          <a:buChar char="•"/>
          <a:defRPr sz="1600" dirty="0" err="1" smtClean="0">
            <a:solidFill>
              <a:schemeClr val="accent1"/>
            </a:solidFill>
          </a:defRPr>
        </a:defPPr>
      </a:lstStyle>
    </a:txDef>
  </a:objectDefaults>
  <a:extraClrSchemeLst/>
  <a:custClrLst>
    <a:custClr>
      <a:srgbClr val="7F97CB"/>
    </a:custClr>
    <a:custClr>
      <a:srgbClr val="BFCBD8"/>
    </a:custClr>
    <a:custClr>
      <a:srgbClr val="4085BF"/>
    </a:custClr>
    <a:custClr>
      <a:srgbClr val="7FADD4"/>
    </a:custClr>
    <a:custClr>
      <a:srgbClr val="E10019"/>
    </a:custClr>
  </a:custClrLst>
  <a:extLst>
    <a:ext uri="{05A4C25C-085E-4340-85A3-A5531E510DB2}">
      <thm15:themeFamily xmlns:thm15="http://schemas.microsoft.com/office/thememl/2012/main" name="HH_Vorlage_2022.potx  -  Schreibgeschützt" id="{8B16351E-A47B-4F53-B3A6-689577137BF6}" vid="{992AA3EC-0F40-44AC-BA09-84329C5AE08C}"/>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b1aa31e-d4f9-4409-89b5-bc688e567255">
      <Value>1</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FHH Dokument" ma:contentTypeID="0x010100A8D791881CFB304488300EE5EAA5CFA40006EEDFECEF81874899B6B444E679077A" ma:contentTypeVersion="5" ma:contentTypeDescription="'FHH Dokument' ist ein Informationstyp für sämtliche Dokumente in Veröffentlichungsbereichen der Freien- und Hansestadt Hamburg." ma:contentTypeScope="" ma:versionID="22e24609c6522753917a9edf5025f2dc">
  <xsd:schema xmlns:xsd="http://www.w3.org/2001/XMLSchema" xmlns:xs="http://www.w3.org/2001/XMLSchema" xmlns:p="http://schemas.microsoft.com/office/2006/metadata/properties" xmlns:ns2="8b1aa31e-d4f9-4409-89b5-bc688e567255" targetNamespace="http://schemas.microsoft.com/office/2006/metadata/properties" ma:root="true" ma:fieldsID="b90900482ac952cff70942daac7ff5d1" ns2:_="">
    <xsd:import namespace="8b1aa31e-d4f9-4409-89b5-bc688e567255"/>
    <xsd:element name="properties">
      <xsd:complexType>
        <xsd:sequence>
          <xsd:element name="documentManagement">
            <xsd:complexType>
              <xsd:all>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1aa31e-d4f9-4409-89b5-bc688e567255"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a43926ba-88da-4043-9f09-d770c0590cd0}" ma:internalName="TaxCatchAll" ma:showField="CatchAllData" ma:web="8b1aa31e-d4f9-4409-89b5-bc688e56725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43926ba-88da-4043-9f09-d770c0590cd0}" ma:internalName="TaxCatchAllLabel" ma:readOnly="true" ma:showField="CatchAllDataLabel" ma:web="8b1aa31e-d4f9-4409-89b5-bc688e5672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839832-F2C0-4820-B6E3-3421F1EBB743}">
  <ds:schemaRefs>
    <ds:schemaRef ds:uri="http://schemas.microsoft.com/office/2006/documentManagement/types"/>
    <ds:schemaRef ds:uri="http://schemas.microsoft.com/office/2006/metadata/properties"/>
    <ds:schemaRef ds:uri="http://schemas.microsoft.com/office/infopath/2007/PartnerControls"/>
    <ds:schemaRef ds:uri="http://purl.org/dc/dcmitype/"/>
    <ds:schemaRef ds:uri="http://www.w3.org/XML/1998/namespace"/>
    <ds:schemaRef ds:uri="http://purl.org/dc/elements/1.1/"/>
    <ds:schemaRef ds:uri="http://schemas.openxmlformats.org/package/2006/metadata/core-properties"/>
    <ds:schemaRef ds:uri="8b1aa31e-d4f9-4409-89b5-bc688e567255"/>
    <ds:schemaRef ds:uri="http://purl.org/dc/terms/"/>
  </ds:schemaRefs>
</ds:datastoreItem>
</file>

<file path=customXml/itemProps2.xml><?xml version="1.0" encoding="utf-8"?>
<ds:datastoreItem xmlns:ds="http://schemas.openxmlformats.org/officeDocument/2006/customXml" ds:itemID="{904DEA86-3F74-455B-AD7B-6F2C691AF0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1aa31e-d4f9-4409-89b5-bc688e5672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DE01E0-1A88-42D9-8731-5265D2B54B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HH_Vorlage_2022</Template>
  <TotalTime>0</TotalTime>
  <Words>959</Words>
  <Application>Microsoft Office PowerPoint</Application>
  <PresentationFormat>Bildschirmpräsentation (16:9)</PresentationFormat>
  <Paragraphs>222</Paragraphs>
  <Slides>25</Slides>
  <Notes>10</Notes>
  <HiddenSlides>0</HiddenSlides>
  <MMClips>0</MMClips>
  <ScaleCrop>false</ScaleCrop>
  <HeadingPairs>
    <vt:vector size="8" baseType="variant">
      <vt:variant>
        <vt:lpstr>Verwendete Schriftarten</vt:lpstr>
      </vt:variant>
      <vt:variant>
        <vt:i4>2</vt:i4>
      </vt:variant>
      <vt:variant>
        <vt:lpstr>Design</vt:lpstr>
      </vt:variant>
      <vt:variant>
        <vt:i4>1</vt:i4>
      </vt:variant>
      <vt:variant>
        <vt:lpstr>Eingebettete OLE-Server</vt:lpstr>
      </vt:variant>
      <vt:variant>
        <vt:i4>1</vt:i4>
      </vt:variant>
      <vt:variant>
        <vt:lpstr>Folientitel</vt:lpstr>
      </vt:variant>
      <vt:variant>
        <vt:i4>25</vt:i4>
      </vt:variant>
    </vt:vector>
  </HeadingPairs>
  <TitlesOfParts>
    <vt:vector size="29" baseType="lpstr">
      <vt:lpstr>Arial</vt:lpstr>
      <vt:lpstr>HamburgSans</vt:lpstr>
      <vt:lpstr>Hamburg Mastervorlage 2022</vt:lpstr>
      <vt:lpstr>think-cell Slide</vt:lpstr>
      <vt:lpstr>PowerPoint-Präsentation</vt:lpstr>
      <vt:lpstr>PowerPoint-Präsentation</vt:lpstr>
      <vt:lpstr>PowerPoint-Präsentation</vt:lpstr>
      <vt:lpstr>PowerPoint-Präsentation</vt:lpstr>
      <vt:lpstr>KSR – Auftrag und Akteure</vt:lpstr>
      <vt:lpstr>KSR – Arbeitsweise</vt:lpstr>
      <vt:lpstr>Expert/innen-Anhörungen</vt:lpstr>
      <vt:lpstr>PowerPoint-Präsentation</vt:lpstr>
      <vt:lpstr>Neusystematisierung der Sozialverwaltung (1/2)</vt:lpstr>
      <vt:lpstr>Neusystematisierung der Sozialverwaltung (2/2)</vt:lpstr>
      <vt:lpstr>Neusystematisierung in der Praxis</vt:lpstr>
      <vt:lpstr>PowerPoint-Präsentation</vt:lpstr>
      <vt:lpstr>PowerPoint-Präsentation</vt:lpstr>
      <vt:lpstr>Digitalisierung und Modernisierung   der Sozialverwaltung (1/2)</vt:lpstr>
      <vt:lpstr>Digitalisierung und Modernisierung   der Sozialverwaltung (2/2)</vt:lpstr>
      <vt:lpstr>PowerPoint-Präsentation</vt:lpstr>
      <vt:lpstr>  Rechtsvereinfachung</vt:lpstr>
      <vt:lpstr>PowerPoint-Präsentation</vt:lpstr>
      <vt:lpstr>Verbesserung von Erwerbsanreizen</vt:lpstr>
      <vt:lpstr>PowerPoint-Präsentation</vt:lpstr>
      <vt:lpstr>PowerPoint-Präsentation</vt:lpstr>
      <vt:lpstr>Zeitplan</vt:lpstr>
      <vt:lpstr>PowerPoint-Präsentation</vt:lpstr>
      <vt:lpstr>PowerPoint-Präsentation</vt:lpstr>
      <vt:lpstr>PowerPoint-Präsentation</vt:lpstr>
    </vt:vector>
  </TitlesOfParts>
  <Manager>Vorname Nachname</Manager>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Premium Vorlage</dc:subject>
  <dc:creator>Alexander Nicolaus (DE)</dc:creator>
  <dc:description>Für die PowerPoint Version 2016 optimierte Vorlage</dc:description>
  <cp:lastModifiedBy>Podlewski, Nastassja</cp:lastModifiedBy>
  <cp:revision>7</cp:revision>
  <cp:lastPrinted>2016-12-22T13:41:06Z</cp:lastPrinted>
  <dcterms:created xsi:type="dcterms:W3CDTF">2026-02-03T11:26:17Z</dcterms:created>
  <dcterms:modified xsi:type="dcterms:W3CDTF">2026-05-08T15:38:44Z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f85a8e682f44418815aeb3d8619e42c">
    <vt:lpwstr>Behörde für Inneres und Sport|ef88ac40-a567-4e60-a9e0-5ee00409f07b</vt:lpwstr>
  </property>
  <property fmtid="{D5CDD505-2E9C-101B-9397-08002B2CF9AE}" pid="3" name="ContentTypeId">
    <vt:lpwstr>0x010100A8D791881CFB304488300EE5EAA5CFA40006EEDFECEF81874899B6B444E679077A</vt:lpwstr>
  </property>
  <property fmtid="{D5CDD505-2E9C-101B-9397-08002B2CF9AE}" pid="4" name="FHHPortalName">
    <vt:lpwstr>1;#Behörde für Inneres und Sport|ef88ac40-a567-4e60-a9e0-5ee00409f07b</vt:lpwstr>
  </property>
</Properties>
</file>