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charts/chart7.xml" ContentType="application/vnd.openxmlformats-officedocument.drawingml.chart+xml"/>
  <Override PartName="/ppt/theme/themeOverride3.xml" ContentType="application/vnd.openxmlformats-officedocument.themeOverr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0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1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2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3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08" r:id="rId4"/>
  </p:sldMasterIdLst>
  <p:notesMasterIdLst>
    <p:notesMasterId r:id="rId59"/>
  </p:notesMasterIdLst>
  <p:handoutMasterIdLst>
    <p:handoutMasterId r:id="rId60"/>
  </p:handoutMasterIdLst>
  <p:sldIdLst>
    <p:sldId id="645" r:id="rId5"/>
    <p:sldId id="666" r:id="rId6"/>
    <p:sldId id="679" r:id="rId7"/>
    <p:sldId id="710" r:id="rId8"/>
    <p:sldId id="748" r:id="rId9"/>
    <p:sldId id="675" r:id="rId10"/>
    <p:sldId id="709" r:id="rId11"/>
    <p:sldId id="665" r:id="rId12"/>
    <p:sldId id="667" r:id="rId13"/>
    <p:sldId id="669" r:id="rId14"/>
    <p:sldId id="764" r:id="rId15"/>
    <p:sldId id="765" r:id="rId16"/>
    <p:sldId id="759" r:id="rId17"/>
    <p:sldId id="741" r:id="rId18"/>
    <p:sldId id="742" r:id="rId19"/>
    <p:sldId id="691" r:id="rId20"/>
    <p:sldId id="757" r:id="rId21"/>
    <p:sldId id="756" r:id="rId22"/>
    <p:sldId id="736" r:id="rId23"/>
    <p:sldId id="744" r:id="rId24"/>
    <p:sldId id="654" r:id="rId25"/>
    <p:sldId id="656" r:id="rId26"/>
    <p:sldId id="700" r:id="rId27"/>
    <p:sldId id="690" r:id="rId28"/>
    <p:sldId id="671" r:id="rId29"/>
    <p:sldId id="661" r:id="rId30"/>
    <p:sldId id="662" r:id="rId31"/>
    <p:sldId id="652" r:id="rId32"/>
    <p:sldId id="682" r:id="rId33"/>
    <p:sldId id="663" r:id="rId34"/>
    <p:sldId id="684" r:id="rId35"/>
    <p:sldId id="707" r:id="rId36"/>
    <p:sldId id="664" r:id="rId37"/>
    <p:sldId id="683" r:id="rId38"/>
    <p:sldId id="738" r:id="rId39"/>
    <p:sldId id="760" r:id="rId40"/>
    <p:sldId id="717" r:id="rId41"/>
    <p:sldId id="719" r:id="rId42"/>
    <p:sldId id="720" r:id="rId43"/>
    <p:sldId id="715" r:id="rId44"/>
    <p:sldId id="672" r:id="rId45"/>
    <p:sldId id="726" r:id="rId46"/>
    <p:sldId id="737" r:id="rId47"/>
    <p:sldId id="685" r:id="rId48"/>
    <p:sldId id="686" r:id="rId49"/>
    <p:sldId id="761" r:id="rId50"/>
    <p:sldId id="763" r:id="rId51"/>
    <p:sldId id="762" r:id="rId52"/>
    <p:sldId id="650" r:id="rId53"/>
    <p:sldId id="722" r:id="rId54"/>
    <p:sldId id="651" r:id="rId55"/>
    <p:sldId id="728" r:id="rId56"/>
    <p:sldId id="668" r:id="rId57"/>
    <p:sldId id="687" r:id="rId5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61"/>
      <p:bold r:id="rId62"/>
      <p:italic r:id="rId63"/>
      <p:boldItalic r:id="rId64"/>
    </p:embeddedFont>
    <p:embeddedFont>
      <p:font typeface="TheSans UHH" panose="020B0502050302020203" pitchFamily="34" charset="0"/>
      <p:regular r:id="rId65"/>
      <p:bold r:id="rId66"/>
      <p:italic r:id="rId67"/>
      <p:boldItalic r:id="rId68"/>
    </p:embeddedFont>
    <p:embeddedFont>
      <p:font typeface="TheSans UHH Bold" panose="020B0702050302020203" pitchFamily="34" charset="0"/>
      <p:bold r:id="rId69"/>
    </p:embeddedFont>
    <p:embeddedFont>
      <p:font typeface="TheSans UHH Bold Caps" panose="020B0702050302020203" pitchFamily="34" charset="0"/>
      <p:regular r:id="rId70"/>
      <p:bold r:id="rId71"/>
    </p:embeddedFont>
    <p:embeddedFont>
      <p:font typeface="TheSans UHH Regular" panose="020B0502050302020203" pitchFamily="34" charset="0"/>
      <p:regular r:id="rId72"/>
      <p:bold r:id="rId73"/>
      <p:italic r:id="rId74"/>
      <p:boldItalic r:id="rId75"/>
    </p:embeddedFont>
    <p:embeddedFont>
      <p:font typeface="TheSans UHH SemiLight Caps" panose="020B0402050302020203" pitchFamily="34" charset="0"/>
      <p:regular r:id="rId76"/>
    </p:embeddedFont>
    <p:embeddedFont>
      <p:font typeface="TheSans UHH SemiLight Caps" panose="020B0402050302020203" pitchFamily="34" charset="0"/>
      <p:regular r:id="rId76"/>
    </p:embeddedFont>
  </p:embeddedFontLst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elfolien" id="{3E2AF788-D441-43C8-93DE-ADBF878BAA7E}">
          <p14:sldIdLst>
            <p14:sldId id="645"/>
            <p14:sldId id="666"/>
            <p14:sldId id="679"/>
            <p14:sldId id="710"/>
          </p14:sldIdLst>
        </p14:section>
        <p14:section name="Agenda" id="{51DFB730-FB59-D749-AB4F-2445B42367D8}">
          <p14:sldIdLst>
            <p14:sldId id="748"/>
            <p14:sldId id="675"/>
            <p14:sldId id="709"/>
          </p14:sldIdLst>
        </p14:section>
        <p14:section name="Kapiteltrenner" id="{392D2362-1FF5-9049-9F3B-1FC2553BDC38}">
          <p14:sldIdLst>
            <p14:sldId id="665"/>
            <p14:sldId id="667"/>
            <p14:sldId id="669"/>
          </p14:sldIdLst>
        </p14:section>
        <p14:section name="Einfache Inhaltsfolien" id="{F0BE1CB9-9001-6D48-83A6-F560ABC4AF47}">
          <p14:sldIdLst>
            <p14:sldId id="764"/>
            <p14:sldId id="765"/>
            <p14:sldId id="759"/>
            <p14:sldId id="741"/>
            <p14:sldId id="742"/>
            <p14:sldId id="691"/>
            <p14:sldId id="757"/>
            <p14:sldId id="756"/>
            <p14:sldId id="736"/>
            <p14:sldId id="744"/>
            <p14:sldId id="654"/>
            <p14:sldId id="656"/>
            <p14:sldId id="700"/>
            <p14:sldId id="690"/>
            <p14:sldId id="671"/>
          </p14:sldIdLst>
        </p14:section>
        <p14:section name="Diagramme, Tabellen und Zahlen" id="{4914A71D-4988-D448-9E1F-E7E889389AC6}">
          <p14:sldIdLst>
            <p14:sldId id="661"/>
            <p14:sldId id="662"/>
            <p14:sldId id="652"/>
            <p14:sldId id="682"/>
            <p14:sldId id="663"/>
            <p14:sldId id="684"/>
            <p14:sldId id="707"/>
            <p14:sldId id="664"/>
            <p14:sldId id="683"/>
            <p14:sldId id="738"/>
            <p14:sldId id="760"/>
            <p14:sldId id="717"/>
            <p14:sldId id="719"/>
            <p14:sldId id="720"/>
            <p14:sldId id="715"/>
            <p14:sldId id="672"/>
            <p14:sldId id="726"/>
          </p14:sldIdLst>
        </p14:section>
        <p14:section name="Projektmanagement/Organisation" id="{216768CA-8D7C-2B42-8963-41329D60051B}">
          <p14:sldIdLst>
            <p14:sldId id="737"/>
            <p14:sldId id="685"/>
            <p14:sldId id="686"/>
            <p14:sldId id="761"/>
            <p14:sldId id="763"/>
            <p14:sldId id="762"/>
            <p14:sldId id="650"/>
            <p14:sldId id="722"/>
            <p14:sldId id="651"/>
            <p14:sldId id="728"/>
          </p14:sldIdLst>
        </p14:section>
        <p14:section name="Abschlussfolien" id="{09F17C64-0048-7B4E-B3BF-653559FD0B25}">
          <p14:sldIdLst>
            <p14:sldId id="668"/>
            <p14:sldId id="68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6312597-6606-9E3A-D41D-F5C602AFE954}" name="Tobias Wegener" initials="TW" userId="S::tobias.wegener@uni-hamburg.de::6b6b4fba-7ccc-4b6b-a6f1-d5cf079027d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iane Neumann" initials="AN" lastIdx="3" clrIdx="0">
    <p:extLst>
      <p:ext uri="{19B8F6BF-5375-455C-9EA6-DF929625EA0E}">
        <p15:presenceInfo xmlns:p15="http://schemas.microsoft.com/office/powerpoint/2012/main" userId="Ariane Neuman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0271BB"/>
    <a:srgbClr val="3B515B"/>
    <a:srgbClr val="3C515B"/>
    <a:srgbClr val="80B8DD"/>
    <a:srgbClr val="E2001A"/>
    <a:srgbClr val="E5F5FA"/>
    <a:srgbClr val="000000"/>
    <a:srgbClr val="9DA8AD"/>
    <a:srgbClr val="B6BF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2DE63D5-997A-4646-A377-4702673A728D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Helle Formatvorlage 3 - Akz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FD0F851-EC5A-4D38-B0AD-8093EC10F338}" styleName="Helle Formatvorlage 1 - Akz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Designformatvorlage 1 - Akz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Designformatvorlage 1 - Akz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Designformatvorlage 1 - Akz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ittlere Formatvorlage 3 - 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ittlere Formatvorlage 3 - Akz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8603FDC-E32A-4AB5-989C-0864C3EAD2B8}" styleName="Designformatvorlage 2 - Akz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Designformatvorlage 2 - Akz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7CE84F3-28C3-443E-9E96-99CF82512B78}" styleName="Dunkle Formatvorlage 1 - Akz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unkle Formatvorlage 1 - Akz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DBED569-4797-4DF1-A0F4-6AAB3CD982D8}" styleName="Helle Formatvorlage 3 - Akz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11" autoAdjust="0"/>
    <p:restoredTop sz="96329" autoAdjust="0"/>
  </p:normalViewPr>
  <p:slideViewPr>
    <p:cSldViewPr snapToObjects="1">
      <p:cViewPr varScale="1">
        <p:scale>
          <a:sx n="146" d="100"/>
          <a:sy n="146" d="100"/>
        </p:scale>
        <p:origin x="8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0" d="100"/>
        <a:sy n="7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25" d="100"/>
          <a:sy n="125" d="100"/>
        </p:scale>
        <p:origin x="4984" y="17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font" Target="fonts/font14.fntdata"/><Relationship Id="rId79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font" Target="fonts/font1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77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12.fntdata"/><Relationship Id="rId80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7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font" Target="fonts/font2.fntdata"/><Relationship Id="rId70" Type="http://schemas.openxmlformats.org/officeDocument/2006/relationships/font" Target="fonts/font10.fntdata"/><Relationship Id="rId75" Type="http://schemas.openxmlformats.org/officeDocument/2006/relationships/font" Target="fonts/font15.fntdata"/><Relationship Id="rId83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handoutMaster" Target="handoutMasters/handoutMaster1.xml"/><Relationship Id="rId65" Type="http://schemas.openxmlformats.org/officeDocument/2006/relationships/font" Target="fonts/font5.fntdata"/><Relationship Id="rId73" Type="http://schemas.openxmlformats.org/officeDocument/2006/relationships/font" Target="fonts/font13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16.fntdata"/><Relationship Id="rId7" Type="http://schemas.openxmlformats.org/officeDocument/2006/relationships/slide" Target="slides/slide3.xml"/><Relationship Id="rId71" Type="http://schemas.openxmlformats.org/officeDocument/2006/relationships/font" Target="fonts/font11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font" Target="fonts/font6.fntdata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3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Blatt1!$B$1</c:f>
              <c:strCache>
                <c:ptCount val="1"/>
                <c:pt idx="0">
                  <c:v>Umsätze</c:v>
                </c:pt>
              </c:strCache>
            </c:strRef>
          </c:tx>
          <c:spPr>
            <a:solidFill>
              <a:schemeClr val="accent1"/>
            </a:solidFill>
            <a:ln w="12700" cmpd="sng">
              <a:solidFill>
                <a:schemeClr val="bg1"/>
              </a:solidFill>
            </a:ln>
            <a:effectLst/>
          </c:spPr>
          <c:explosion val="1"/>
          <c:dPt>
            <c:idx val="0"/>
            <c:bubble3D val="0"/>
            <c:spPr>
              <a:solidFill>
                <a:srgbClr val="0271BB"/>
              </a:solidFill>
              <a:ln w="12700" cmpd="sng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910-F14C-87CD-EEB86AD169F2}"/>
              </c:ext>
            </c:extLst>
          </c:dPt>
          <c:dPt>
            <c:idx val="1"/>
            <c:bubble3D val="0"/>
            <c:spPr>
              <a:solidFill>
                <a:srgbClr val="80B8DD"/>
              </a:solidFill>
              <a:ln w="12700" cmpd="sng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910-F14C-87CD-EEB86AD169F2}"/>
              </c:ext>
            </c:extLst>
          </c:dPt>
          <c:dPt>
            <c:idx val="2"/>
            <c:bubble3D val="0"/>
            <c:spPr>
              <a:solidFill>
                <a:srgbClr val="B6BFC3"/>
              </a:solidFill>
              <a:ln w="12700" cmpd="sng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910-F14C-87CD-EEB86AD169F2}"/>
              </c:ext>
            </c:extLst>
          </c:dPt>
          <c:dPt>
            <c:idx val="3"/>
            <c:bubble3D val="0"/>
            <c:spPr>
              <a:solidFill>
                <a:srgbClr val="3B515B"/>
              </a:solidFill>
              <a:ln w="12700" cmpd="sng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910-F14C-87CD-EEB86AD169F2}"/>
              </c:ext>
            </c:extLst>
          </c:dPt>
          <c:dLbls>
            <c:spPr>
              <a:ln w="3175" cap="rnd" cmpd="sng">
                <a:bevel/>
              </a:ln>
            </c:spPr>
            <c:txPr>
              <a:bodyPr anchor="ctr" anchorCtr="1"/>
              <a:lstStyle/>
              <a:p>
                <a:pPr>
                  <a:defRPr sz="1600">
                    <a:latin typeface="TheSans UHH" panose="020B0502050302020203" pitchFamily="34" charset="0"/>
                    <a:cs typeface="TheSans UHH Regular"/>
                  </a:defRPr>
                </a:pPr>
                <a:endParaRPr lang="de-DE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Blatt1!$A$2:$A$5</c:f>
              <c:strCache>
                <c:ptCount val="4"/>
                <c:pt idx="0">
                  <c:v>Erstes Element</c:v>
                </c:pt>
                <c:pt idx="1">
                  <c:v>Zweites Element</c:v>
                </c:pt>
                <c:pt idx="2">
                  <c:v>Drittes Element</c:v>
                </c:pt>
                <c:pt idx="3">
                  <c:v>Viertes Element</c:v>
                </c:pt>
              </c:strCache>
            </c:strRef>
          </c:cat>
          <c:val>
            <c:numRef>
              <c:f>Blatt1!$B$2:$B$5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910-F14C-87CD-EEB86AD169F2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2727340332458403"/>
          <c:y val="0.53853979689070741"/>
          <c:w val="0.24217093175852999"/>
          <c:h val="0.38827981619032076"/>
        </c:manualLayout>
      </c:layout>
      <c:overlay val="0"/>
      <c:txPr>
        <a:bodyPr/>
        <a:lstStyle/>
        <a:p>
          <a:pPr>
            <a:defRPr sz="1400" b="0" i="0">
              <a:latin typeface="TheSans UHH" panose="020B0502050302020203" pitchFamily="34" charset="0"/>
              <a:cs typeface="TheSans UHH SemiLight Caps"/>
            </a:defRPr>
          </a:pPr>
          <a:endParaRPr lang="de-DE"/>
        </a:p>
      </c:txPr>
    </c:legend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de-DE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69958442694702"/>
          <c:y val="0.20503873302589301"/>
          <c:w val="0.28309481627296601"/>
          <c:h val="0.76132449372851596"/>
        </c:manualLayout>
      </c:layout>
      <c:doughnutChart>
        <c:varyColors val="1"/>
        <c:ser>
          <c:idx val="0"/>
          <c:order val="0"/>
          <c:tx>
            <c:strRef>
              <c:f>Blatt1!$B$1</c:f>
              <c:strCache>
                <c:ptCount val="1"/>
                <c:pt idx="0">
                  <c:v>Umsätze</c:v>
                </c:pt>
              </c:strCache>
            </c:strRef>
          </c:tx>
          <c:spPr>
            <a:solidFill>
              <a:srgbClr val="3B515B">
                <a:alpha val="50196"/>
              </a:srgbClr>
            </a:solidFill>
            <a:ln w="12700" cmpd="sng">
              <a:solidFill>
                <a:schemeClr val="bg1"/>
              </a:solidFill>
            </a:ln>
            <a:effectLst/>
          </c:spPr>
          <c:dPt>
            <c:idx val="0"/>
            <c:bubble3D val="0"/>
            <c:spPr>
              <a:solidFill>
                <a:schemeClr val="accent2"/>
              </a:solidFill>
              <a:ln w="12700" cmpd="sng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C39-C640-A0E4-1718FB485ACE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2700" cmpd="sng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C39-C640-A0E4-1718FB485ACE}"/>
              </c:ext>
            </c:extLst>
          </c:dPt>
          <c:dPt>
            <c:idx val="2"/>
            <c:bubble3D val="0"/>
            <c:spPr>
              <a:solidFill>
                <a:schemeClr val="bg2"/>
              </a:solidFill>
              <a:ln w="12700" cmpd="sng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C39-C640-A0E4-1718FB485ACE}"/>
              </c:ext>
            </c:extLst>
          </c:dPt>
          <c:dPt>
            <c:idx val="3"/>
            <c:bubble3D val="0"/>
            <c:spPr>
              <a:solidFill>
                <a:schemeClr val="tx1"/>
              </a:solidFill>
              <a:ln w="12700" cmpd="sng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C39-C640-A0E4-1718FB485ACE}"/>
              </c:ext>
            </c:extLst>
          </c:dPt>
          <c:dLbls>
            <c:dLbl>
              <c:idx val="0"/>
              <c:layout>
                <c:manualLayout>
                  <c:x val="-2.7777777777777801E-3"/>
                  <c:y val="-1.1458200967217999E-16"/>
                </c:manualLayout>
              </c:layout>
              <c:spPr/>
              <c:txPr>
                <a:bodyPr anchor="ctr" anchorCtr="0"/>
                <a:lstStyle/>
                <a:p>
                  <a:pPr>
                    <a:defRPr sz="1600">
                      <a:solidFill>
                        <a:schemeClr val="bg1"/>
                      </a:solidFill>
                      <a:latin typeface="TheSans UHH" panose="020B0502050302020203" pitchFamily="34" charset="0"/>
                      <a:cs typeface="TheSans UHH Regular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C39-C640-A0E4-1718FB485ACE}"/>
                </c:ext>
              </c:extLst>
            </c:dLbl>
            <c:dLbl>
              <c:idx val="1"/>
              <c:layout>
                <c:manualLayout>
                  <c:x val="-4.7832585949177879E-2"/>
                  <c:y val="6.0215053763440864E-2"/>
                </c:manualLayout>
              </c:layout>
              <c:tx>
                <c:rich>
                  <a:bodyPr anchor="ctr" anchorCtr="0"/>
                  <a:lstStyle/>
                  <a:p>
                    <a:pPr>
                      <a:defRPr sz="1600">
                        <a:solidFill>
                          <a:schemeClr val="tx1"/>
                        </a:solidFill>
                        <a:latin typeface="TheSans UHH" panose="020B0502050302020203" pitchFamily="34" charset="0"/>
                        <a:cs typeface="TheSans UHH Regular"/>
                      </a:defRPr>
                    </a:pPr>
                    <a:r>
                      <a:rPr lang="en-US" sz="1600" dirty="0">
                        <a:solidFill>
                          <a:schemeClr val="tx1"/>
                        </a:solidFill>
                        <a:latin typeface="TheSans UHH" panose="020B0502050302020203" pitchFamily="34" charset="0"/>
                      </a:rPr>
                      <a:t>3,2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C39-C640-A0E4-1718FB485ACE}"/>
                </c:ext>
              </c:extLst>
            </c:dLbl>
            <c:dLbl>
              <c:idx val="2"/>
              <c:layout>
                <c:manualLayout>
                  <c:x val="-4.7832585949177879E-2"/>
                  <c:y val="-7.741935483870968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anchor="ctr" anchorCtr="0"/>
                <a:lstStyle/>
                <a:p>
                  <a:pPr>
                    <a:defRPr sz="1600">
                      <a:solidFill>
                        <a:schemeClr val="tx1"/>
                      </a:solidFill>
                      <a:latin typeface="TheSans UHH" panose="020B0502050302020203" pitchFamily="34" charset="0"/>
                      <a:cs typeface="TheSans UHH Regular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C39-C640-A0E4-1718FB485ACE}"/>
                </c:ext>
              </c:extLst>
            </c:dLbl>
            <c:dLbl>
              <c:idx val="3"/>
              <c:layout>
                <c:manualLayout>
                  <c:x val="0"/>
                  <c:y val="-0.145034253177898"/>
                </c:manualLayout>
              </c:layout>
              <c:tx>
                <c:rich>
                  <a:bodyPr anchor="ctr" anchorCtr="0"/>
                  <a:lstStyle/>
                  <a:p>
                    <a:pPr>
                      <a:defRPr sz="1600">
                        <a:solidFill>
                          <a:schemeClr val="bg1"/>
                        </a:solidFill>
                        <a:latin typeface="TheSans UHH" panose="020B0502050302020203" pitchFamily="34" charset="0"/>
                        <a:cs typeface="TheSans UHH Regular"/>
                      </a:defRPr>
                    </a:pPr>
                    <a:fld id="{3C2C5C25-D4C9-E44F-87BF-87A93593927F}" type="VALUE">
                      <a:rPr lang="en-US" sz="1600">
                        <a:solidFill>
                          <a:schemeClr val="tx1"/>
                        </a:solidFill>
                        <a:latin typeface="TheSans UHH" panose="020B0502050302020203" pitchFamily="34" charset="0"/>
                      </a:rPr>
                      <a:pPr>
                        <a:defRPr sz="1600">
                          <a:solidFill>
                            <a:schemeClr val="bg1"/>
                          </a:solidFill>
                          <a:latin typeface="TheSans UHH" panose="020B0502050302020203" pitchFamily="34" charset="0"/>
                          <a:cs typeface="TheSans UHH Regular"/>
                        </a:defRPr>
                      </a:pPr>
                      <a:t>[WERT]</a:t>
                    </a:fld>
                    <a:endParaRPr lang="de-DE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C39-C640-A0E4-1718FB485A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="ctr" anchorCtr="0"/>
              <a:lstStyle/>
              <a:p>
                <a:pPr>
                  <a:defRPr sz="1600">
                    <a:latin typeface="TheSans UHH" panose="020B0502050302020203" pitchFamily="34" charset="0"/>
                    <a:cs typeface="TheSans UHH Regular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19050"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Blatt1!$A$2:$A$5</c:f>
              <c:strCache>
                <c:ptCount val="4"/>
                <c:pt idx="0">
                  <c:v>Erstes Element</c:v>
                </c:pt>
                <c:pt idx="1">
                  <c:v>Zweites Element</c:v>
                </c:pt>
                <c:pt idx="2">
                  <c:v>Drittes Element</c:v>
                </c:pt>
                <c:pt idx="3">
                  <c:v>Viertes Element</c:v>
                </c:pt>
              </c:strCache>
            </c:strRef>
          </c:cat>
          <c:val>
            <c:numRef>
              <c:f>Blatt1!$B$2:$B$5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1.8</c:v>
                </c:pt>
                <c:pt idx="3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C39-C640-A0E4-1718FB485A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</c:plotArea>
    <c:legend>
      <c:legendPos val="r"/>
      <c:layout>
        <c:manualLayout>
          <c:xMode val="edge"/>
          <c:yMode val="edge"/>
          <c:x val="0.57866229221347398"/>
          <c:y val="0.55327879387684298"/>
          <c:w val="0.21257852143482101"/>
          <c:h val="0.38317095741809398"/>
        </c:manualLayout>
      </c:layout>
      <c:overlay val="0"/>
      <c:txPr>
        <a:bodyPr/>
        <a:lstStyle/>
        <a:p>
          <a:pPr>
            <a:defRPr sz="1400" b="0" i="0">
              <a:latin typeface="TheSans UHH" panose="020B0502050302020203" pitchFamily="34" charset="0"/>
              <a:cs typeface="TheSans UHH SemiLight Caps"/>
            </a:defRPr>
          </a:pPr>
          <a:endParaRPr lang="de-DE"/>
        </a:p>
      </c:txPr>
    </c:legend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829236635254127"/>
          <c:y val="4.5517302839075978E-2"/>
          <c:w val="0.71399068853494618"/>
          <c:h val="0.74529425287950135"/>
        </c:manualLayout>
      </c:layout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Budget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8.8303766607846695E-2"/>
                  <c:y val="-0.1316311190211116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26B-AE49-950A-C0A0B497CEB8}"/>
                </c:ext>
              </c:extLst>
            </c:dLbl>
            <c:dLbl>
              <c:idx val="1"/>
              <c:layout>
                <c:manualLayout>
                  <c:x val="-9.9031434626698181E-2"/>
                  <c:y val="-0.1193291452808208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6B-AE49-950A-C0A0B497CEB8}"/>
                </c:ext>
              </c:extLst>
            </c:dLbl>
            <c:dLbl>
              <c:idx val="2"/>
              <c:layout>
                <c:manualLayout>
                  <c:x val="-8.8530541613312794E-2"/>
                  <c:y val="-0.1152284873673905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26B-AE49-950A-C0A0B497CEB8}"/>
                </c:ext>
              </c:extLst>
            </c:dLbl>
            <c:dLbl>
              <c:idx val="3"/>
              <c:layout>
                <c:manualLayout>
                  <c:x val="-4.226863890157577E-2"/>
                  <c:y val="-0.1398324348479721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26B-AE49-950A-C0A0B497CE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Tabelle1!$B$2:$B$5</c:f>
              <c:numCache>
                <c:formatCode>#,##0\ "€"</c:formatCode>
                <c:ptCount val="4"/>
                <c:pt idx="0">
                  <c:v>12800</c:v>
                </c:pt>
                <c:pt idx="1">
                  <c:v>15300</c:v>
                </c:pt>
                <c:pt idx="2">
                  <c:v>14680</c:v>
                </c:pt>
                <c:pt idx="3">
                  <c:v>16200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F1-6C44-9D43-7E1866F5232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88801247"/>
        <c:axId val="288802895"/>
      </c:lineChart>
      <c:catAx>
        <c:axId val="28880124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heSans UHH SemiLight Caps" panose="020B0402050302020203" pitchFamily="34" charset="77"/>
                    <a:ea typeface="+mn-ea"/>
                    <a:cs typeface="+mn-cs"/>
                  </a:defRPr>
                </a:pPr>
                <a:r>
                  <a:rPr lang="de-DE" sz="1600" dirty="0"/>
                  <a:t>Jahr</a:t>
                </a:r>
              </a:p>
            </c:rich>
          </c:tx>
          <c:layout>
            <c:manualLayout>
              <c:xMode val="edge"/>
              <c:yMode val="edge"/>
              <c:x val="0.88426796512386918"/>
              <c:y val="0.9053480974238827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TheSans UHH SemiLight Caps" panose="020B0402050302020203" pitchFamily="34" charset="77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88802895"/>
        <c:crosses val="autoZero"/>
        <c:auto val="1"/>
        <c:lblAlgn val="ctr"/>
        <c:lblOffset val="100"/>
        <c:noMultiLvlLbl val="0"/>
      </c:catAx>
      <c:valAx>
        <c:axId val="288802895"/>
        <c:scaling>
          <c:orientation val="minMax"/>
          <c:max val="21000"/>
          <c:min val="10000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title>
          <c:layout>
            <c:manualLayout>
              <c:xMode val="edge"/>
              <c:yMode val="edge"/>
              <c:x val="2.5197222829556856E-3"/>
              <c:y val="4.582565939870793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TheSans UHH SemiLight Caps" panose="020B0402050302020203" pitchFamily="34" charset="77"/>
                  <a:ea typeface="+mn-ea"/>
                  <a:cs typeface="+mn-cs"/>
                </a:defRPr>
              </a:pPr>
              <a:endParaRPr lang="de-DE"/>
            </a:p>
          </c:txPr>
        </c:title>
        <c:numFmt formatCode="_(&quot;€&quot;* #,##0_);_(&quot;€&quot;* \(#,##0\);_(&quot;€&quot;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888012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62211786306979"/>
          <c:y val="2.8025698273675011E-2"/>
          <c:w val="0.59269270152890086"/>
          <c:h val="0.748726102785539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Erste Kategorie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Tabelle1!$A$2:$A$9</c:f>
              <c:numCache>
                <c:formatCode>General</c:formatCode>
                <c:ptCount val="8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</c:numCache>
            </c:numRef>
          </c:cat>
          <c:val>
            <c:numRef>
              <c:f>Tabelle1!$B$2:$B$9</c:f>
              <c:numCache>
                <c:formatCode>General</c:formatCode>
                <c:ptCount val="8"/>
                <c:pt idx="0">
                  <c:v>0.83</c:v>
                </c:pt>
                <c:pt idx="1">
                  <c:v>8.85</c:v>
                </c:pt>
                <c:pt idx="2">
                  <c:v>10.5</c:v>
                </c:pt>
                <c:pt idx="3">
                  <c:v>10.91</c:v>
                </c:pt>
                <c:pt idx="4">
                  <c:v>11.25</c:v>
                </c:pt>
                <c:pt idx="5">
                  <c:v>11.41</c:v>
                </c:pt>
                <c:pt idx="6">
                  <c:v>11.8</c:v>
                </c:pt>
                <c:pt idx="7">
                  <c:v>11.8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EA-5942-B352-B857F4DCCC37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Zweite Kategorie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Tabelle1!$A$2:$A$9</c:f>
              <c:numCache>
                <c:formatCode>General</c:formatCode>
                <c:ptCount val="8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</c:numCache>
            </c:numRef>
          </c:cat>
          <c:val>
            <c:numRef>
              <c:f>Tabelle1!$C$2:$C$9</c:f>
              <c:numCache>
                <c:formatCode>General</c:formatCode>
                <c:ptCount val="8"/>
                <c:pt idx="0">
                  <c:v>0.43</c:v>
                </c:pt>
                <c:pt idx="1">
                  <c:v>2.6</c:v>
                </c:pt>
                <c:pt idx="2">
                  <c:v>5.89</c:v>
                </c:pt>
                <c:pt idx="3">
                  <c:v>10.27</c:v>
                </c:pt>
                <c:pt idx="4">
                  <c:v>15.41</c:v>
                </c:pt>
                <c:pt idx="5">
                  <c:v>15.61</c:v>
                </c:pt>
                <c:pt idx="6">
                  <c:v>15.03</c:v>
                </c:pt>
                <c:pt idx="7">
                  <c:v>12.11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EA-5942-B352-B857F4DCCC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43"/>
        <c:overlap val="-55"/>
        <c:axId val="1328849984"/>
        <c:axId val="1332130448"/>
      </c:barChart>
      <c:lineChart>
        <c:grouping val="standard"/>
        <c:varyColors val="0"/>
        <c:ser>
          <c:idx val="2"/>
          <c:order val="2"/>
          <c:tx>
            <c:strRef>
              <c:f>Tabelle1!$D$1</c:f>
              <c:strCache>
                <c:ptCount val="1"/>
                <c:pt idx="0">
                  <c:v>Dritte Kategorie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Tabelle1!$A$2:$A$9</c:f>
              <c:numCache>
                <c:formatCode>General</c:formatCode>
                <c:ptCount val="8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</c:numCache>
            </c:numRef>
          </c:cat>
          <c:val>
            <c:numRef>
              <c:f>Tabelle1!$D$2:$D$9</c:f>
              <c:numCache>
                <c:formatCode>General</c:formatCode>
                <c:ptCount val="8"/>
                <c:pt idx="0">
                  <c:v>0.4</c:v>
                </c:pt>
                <c:pt idx="1">
                  <c:v>6.65</c:v>
                </c:pt>
                <c:pt idx="2">
                  <c:v>11.27</c:v>
                </c:pt>
                <c:pt idx="3">
                  <c:v>11.91</c:v>
                </c:pt>
                <c:pt idx="4">
                  <c:v>7.75</c:v>
                </c:pt>
                <c:pt idx="5">
                  <c:v>3.55</c:v>
                </c:pt>
                <c:pt idx="6">
                  <c:v>0.32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0EA-5942-B352-B857F4DCCC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28849984"/>
        <c:axId val="1332130448"/>
      </c:lineChart>
      <c:catAx>
        <c:axId val="13288499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heSans UHH SemiLight Caps" panose="020B0402050302020203" pitchFamily="34" charset="77"/>
                    <a:ea typeface="+mn-ea"/>
                    <a:cs typeface="+mn-cs"/>
                  </a:defRPr>
                </a:pPr>
                <a:r>
                  <a:rPr lang="de-DE" sz="1600" b="0" i="0" dirty="0">
                    <a:solidFill>
                      <a:schemeClr val="tx1"/>
                    </a:solidFill>
                    <a:latin typeface="TheSans UHH SemiLight Caps" panose="020B0402050302020203" pitchFamily="34" charset="77"/>
                  </a:rPr>
                  <a:t>Jahr</a:t>
                </a:r>
              </a:p>
            </c:rich>
          </c:tx>
          <c:layout>
            <c:manualLayout>
              <c:xMode val="edge"/>
              <c:yMode val="edge"/>
              <c:x val="0.64295352094441105"/>
              <c:y val="0.9045317077300821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TheSans UHH SemiLight Caps" panose="020B0402050302020203" pitchFamily="34" charset="77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heSans UHH" panose="020B0502050302020203" pitchFamily="34" charset="77"/>
                <a:ea typeface="+mn-ea"/>
                <a:cs typeface="+mn-cs"/>
              </a:defRPr>
            </a:pPr>
            <a:endParaRPr lang="de-DE"/>
          </a:p>
        </c:txPr>
        <c:crossAx val="1332130448"/>
        <c:crosses val="autoZero"/>
        <c:auto val="1"/>
        <c:lblAlgn val="ctr"/>
        <c:lblOffset val="100"/>
        <c:noMultiLvlLbl val="0"/>
      </c:catAx>
      <c:valAx>
        <c:axId val="133213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600" b="0" i="0" dirty="0">
                    <a:solidFill>
                      <a:schemeClr val="tx1"/>
                    </a:solidFill>
                    <a:latin typeface="TheSans UHH SemiLight Caps" panose="020B0402050302020203" pitchFamily="34" charset="77"/>
                  </a:rPr>
                  <a:t>Achsentitel</a:t>
                </a:r>
              </a:p>
            </c:rich>
          </c:tx>
          <c:layout>
            <c:manualLayout>
              <c:xMode val="edge"/>
              <c:yMode val="edge"/>
              <c:x val="1.009498252180361E-3"/>
              <c:y val="1.9635426729488568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heSans UHH" panose="020B0502050302020203" pitchFamily="34" charset="77"/>
                <a:ea typeface="+mn-ea"/>
                <a:cs typeface="+mn-cs"/>
              </a:defRPr>
            </a:pPr>
            <a:endParaRPr lang="de-DE"/>
          </a:p>
        </c:txPr>
        <c:crossAx val="132884998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0.74566470110518712"/>
          <c:y val="2.7201761070188807E-3"/>
          <c:w val="0.22145039605475322"/>
          <c:h val="0.314989755312843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25395760507515"/>
          <c:y val="4.7505529589186489E-2"/>
          <c:w val="0.59415439661970515"/>
          <c:h val="0.73339768012869355"/>
        </c:manualLayout>
      </c:layout>
      <c:lineChart>
        <c:grouping val="standard"/>
        <c:varyColors val="0"/>
        <c:ser>
          <c:idx val="0"/>
          <c:order val="0"/>
          <c:tx>
            <c:strRef>
              <c:f>Blatt1!$B$1</c:f>
              <c:strCache>
                <c:ptCount val="1"/>
                <c:pt idx="0">
                  <c:v>Datenreihe 1</c:v>
                </c:pt>
              </c:strCache>
            </c:strRef>
          </c:tx>
          <c:spPr>
            <a:ln w="28575" cap="sq" cmpd="sng">
              <a:solidFill>
                <a:srgbClr val="3B515B"/>
              </a:solidFill>
              <a:round/>
            </a:ln>
            <a:effectLst/>
          </c:spPr>
          <c:marker>
            <c:symbol val="none"/>
          </c:marker>
          <c:cat>
            <c:numRef>
              <c:f>Blatt1!$A$2:$A$10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Blatt1!$B$2:$B$10</c:f>
              <c:numCache>
                <c:formatCode>General</c:formatCode>
                <c:ptCount val="9"/>
                <c:pt idx="0">
                  <c:v>5.5</c:v>
                </c:pt>
                <c:pt idx="1">
                  <c:v>6</c:v>
                </c:pt>
                <c:pt idx="2">
                  <c:v>7.5</c:v>
                </c:pt>
                <c:pt idx="3">
                  <c:v>9.5</c:v>
                </c:pt>
                <c:pt idx="4">
                  <c:v>12</c:v>
                </c:pt>
                <c:pt idx="5">
                  <c:v>14</c:v>
                </c:pt>
                <c:pt idx="6">
                  <c:v>14.5</c:v>
                </c:pt>
                <c:pt idx="7">
                  <c:v>16</c:v>
                </c:pt>
                <c:pt idx="8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5C-7C43-9AAA-7C2A802B4381}"/>
            </c:ext>
          </c:extLst>
        </c:ser>
        <c:ser>
          <c:idx val="1"/>
          <c:order val="1"/>
          <c:tx>
            <c:strRef>
              <c:f>Blatt1!$C$1</c:f>
              <c:strCache>
                <c:ptCount val="1"/>
                <c:pt idx="0">
                  <c:v>Datenreihe 2</c:v>
                </c:pt>
              </c:strCache>
            </c:strRef>
          </c:tx>
          <c:spPr>
            <a:ln w="28575" cap="flat" cmpd="sng">
              <a:solidFill>
                <a:schemeClr val="accent6"/>
              </a:solidFill>
              <a:miter lim="800000"/>
            </a:ln>
            <a:effectLst/>
          </c:spPr>
          <c:marker>
            <c:symbol val="none"/>
          </c:marker>
          <c:cat>
            <c:numRef>
              <c:f>Blatt1!$A$2:$A$10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Blatt1!$C$2:$C$10</c:f>
              <c:numCache>
                <c:formatCode>General</c:formatCode>
                <c:ptCount val="9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3.5</c:v>
                </c:pt>
                <c:pt idx="5">
                  <c:v>4</c:v>
                </c:pt>
                <c:pt idx="6">
                  <c:v>5</c:v>
                </c:pt>
                <c:pt idx="7">
                  <c:v>5</c:v>
                </c:pt>
                <c:pt idx="8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5C-7C43-9AAA-7C2A802B4381}"/>
            </c:ext>
          </c:extLst>
        </c:ser>
        <c:ser>
          <c:idx val="2"/>
          <c:order val="2"/>
          <c:tx>
            <c:strRef>
              <c:f>Blatt1!$D$1</c:f>
              <c:strCache>
                <c:ptCount val="1"/>
                <c:pt idx="0">
                  <c:v>Datenreihe 3</c:v>
                </c:pt>
              </c:strCache>
            </c:strRef>
          </c:tx>
          <c:spPr>
            <a:ln w="28575" cap="flat" cmpd="sng">
              <a:solidFill>
                <a:schemeClr val="accent2"/>
              </a:solidFill>
            </a:ln>
            <a:effectLst/>
          </c:spPr>
          <c:marker>
            <c:symbol val="none"/>
          </c:marker>
          <c:cat>
            <c:numRef>
              <c:f>Blatt1!$A$2:$A$10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Blatt1!$D$2:$D$10</c:f>
              <c:numCache>
                <c:formatCode>General</c:formatCode>
                <c:ptCount val="9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6</c:v>
                </c:pt>
                <c:pt idx="5">
                  <c:v>8</c:v>
                </c:pt>
                <c:pt idx="6">
                  <c:v>7.5</c:v>
                </c:pt>
                <c:pt idx="7">
                  <c:v>9.5</c:v>
                </c:pt>
                <c:pt idx="8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5C-7C43-9AAA-7C2A802B4381}"/>
            </c:ext>
          </c:extLst>
        </c:ser>
        <c:ser>
          <c:idx val="3"/>
          <c:order val="3"/>
          <c:tx>
            <c:strRef>
              <c:f>Blatt1!$E$1</c:f>
              <c:strCache>
                <c:ptCount val="1"/>
                <c:pt idx="0">
                  <c:v>Datenreihe 4</c:v>
                </c:pt>
              </c:strCache>
            </c:strRef>
          </c:tx>
          <c:spPr>
            <a:ln w="28575" cap="sq">
              <a:solidFill>
                <a:schemeClr val="accent5"/>
              </a:solidFill>
              <a:miter lim="800000"/>
              <a:headEnd type="none"/>
            </a:ln>
            <a:effectLst/>
          </c:spPr>
          <c:marker>
            <c:symbol val="none"/>
          </c:marker>
          <c:cat>
            <c:numRef>
              <c:f>Blatt1!$A$2:$A$10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Blatt1!$E$2:$E$10</c:f>
              <c:numCache>
                <c:formatCode>General</c:formatCode>
                <c:ptCount val="9"/>
                <c:pt idx="0">
                  <c:v>3</c:v>
                </c:pt>
                <c:pt idx="1">
                  <c:v>5.5</c:v>
                </c:pt>
                <c:pt idx="2">
                  <c:v>1.5</c:v>
                </c:pt>
                <c:pt idx="3">
                  <c:v>2</c:v>
                </c:pt>
                <c:pt idx="4">
                  <c:v>4.5</c:v>
                </c:pt>
                <c:pt idx="5">
                  <c:v>5</c:v>
                </c:pt>
                <c:pt idx="6">
                  <c:v>6.5</c:v>
                </c:pt>
                <c:pt idx="7">
                  <c:v>8</c:v>
                </c:pt>
                <c:pt idx="8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95C-7C43-9AAA-7C2A802B43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24531352"/>
        <c:axId val="2124528248"/>
      </c:lineChart>
      <c:catAx>
        <c:axId val="21245313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 b="0" i="0">
                    <a:latin typeface="TheSans UHH SemiLight Caps" panose="020B0402050302020203" pitchFamily="34" charset="77"/>
                  </a:defRPr>
                </a:pPr>
                <a:r>
                  <a:rPr lang="de-DE" sz="1600" b="0" i="0" dirty="0">
                    <a:latin typeface="TheSans UHH SemiLight Caps" panose="020B0402050302020203" pitchFamily="34" charset="77"/>
                  </a:rPr>
                  <a:t>Jahr</a:t>
                </a:r>
              </a:p>
            </c:rich>
          </c:tx>
          <c:layout>
            <c:manualLayout>
              <c:xMode val="edge"/>
              <c:yMode val="edge"/>
              <c:x val="0.64306203876981749"/>
              <c:y val="0.90881720430107527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 b="0" i="0">
                <a:latin typeface="TheSans UHH" panose="020B0502050302020203" pitchFamily="34" charset="0"/>
                <a:cs typeface="TheSans UHH Regular Caps"/>
              </a:defRPr>
            </a:pPr>
            <a:endParaRPr lang="de-DE"/>
          </a:p>
        </c:txPr>
        <c:crossAx val="2124528248"/>
        <c:crosses val="autoZero"/>
        <c:auto val="1"/>
        <c:lblAlgn val="ctr"/>
        <c:lblOffset val="100"/>
        <c:noMultiLvlLbl val="0"/>
      </c:catAx>
      <c:valAx>
        <c:axId val="2124528248"/>
        <c:scaling>
          <c:orientation val="minMax"/>
        </c:scaling>
        <c:delete val="0"/>
        <c:axPos val="l"/>
        <c:majorGridlines>
          <c:spPr>
            <a:ln w="6350">
              <a:solidFill>
                <a:schemeClr val="bg2"/>
              </a:solidFill>
            </a:ln>
          </c:spPr>
        </c:majorGridlines>
        <c:title>
          <c:layout>
            <c:manualLayout>
              <c:xMode val="edge"/>
              <c:yMode val="edge"/>
              <c:x val="1.4947683109118087E-3"/>
              <c:y val="0"/>
            </c:manualLayout>
          </c:layout>
          <c:overlay val="0"/>
          <c:txPr>
            <a:bodyPr/>
            <a:lstStyle/>
            <a:p>
              <a:pPr>
                <a:defRPr sz="1600" b="0" i="0">
                  <a:latin typeface="TheSans UHH SemiLight Caps" panose="020B0402050302020203" pitchFamily="34" charset="77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>
                <a:latin typeface="TheSans UHH" panose="020B0502050302020203" pitchFamily="34" charset="0"/>
                <a:cs typeface="TheSans UHH Regular"/>
              </a:defRPr>
            </a:pPr>
            <a:endParaRPr lang="de-DE"/>
          </a:p>
        </c:txPr>
        <c:crossAx val="2124531352"/>
        <c:crosses val="autoZero"/>
        <c:crossBetween val="between"/>
      </c:valAx>
      <c:spPr>
        <a:ln w="6350">
          <a:noFill/>
        </a:ln>
      </c:spPr>
    </c:plotArea>
    <c:legend>
      <c:legendPos val="r"/>
      <c:layout>
        <c:manualLayout>
          <c:xMode val="edge"/>
          <c:yMode val="edge"/>
          <c:x val="0.75239104080599795"/>
          <c:y val="9.3119972906612492E-3"/>
          <c:w val="0.16326269751963099"/>
          <c:h val="0.38086123105579545"/>
        </c:manualLayout>
      </c:layout>
      <c:overlay val="0"/>
      <c:txPr>
        <a:bodyPr/>
        <a:lstStyle/>
        <a:p>
          <a:pPr>
            <a:lnSpc>
              <a:spcPct val="100000"/>
            </a:lnSpc>
            <a:defRPr sz="1400" b="0" i="0">
              <a:latin typeface="TheSans UHH" panose="020B0502050302020203" pitchFamily="34" charset="0"/>
              <a:cs typeface="TheSans UHH Regular Caps"/>
            </a:defRPr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9902552677675551E-2"/>
          <c:y val="2.7956989247311829E-2"/>
          <c:w val="0.59521867541935225"/>
          <c:h val="0.716426382186097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Blatt1!$B$1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rgbClr val="B6BFC3"/>
            </a:solidFill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heSans UHH" panose="020B0502050302020203" pitchFamily="34" charset="0"/>
                    <a:cs typeface="TheSans UHH Regular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Blatt1!$B$2:$B$5</c:f>
              <c:numCache>
                <c:formatCode>General</c:formatCode>
                <c:ptCount val="4"/>
                <c:pt idx="0">
                  <c:v>5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25-814B-B70B-31EEF44294B3}"/>
            </c:ext>
          </c:extLst>
        </c:ser>
        <c:ser>
          <c:idx val="1"/>
          <c:order val="1"/>
          <c:tx>
            <c:strRef>
              <c:f>Blatt1!$C$1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rgbClr val="80B8DD"/>
            </a:solidFill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heSans UHH" panose="020B0502050302020203" pitchFamily="34" charset="0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Blatt1!$C$2:$C$5</c:f>
              <c:numCache>
                <c:formatCode>General</c:formatCode>
                <c:ptCount val="4"/>
                <c:pt idx="0">
                  <c:v>2.5</c:v>
                </c:pt>
                <c:pt idx="1">
                  <c:v>4.5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25-814B-B70B-31EEF44294B3}"/>
            </c:ext>
          </c:extLst>
        </c:ser>
        <c:ser>
          <c:idx val="2"/>
          <c:order val="2"/>
          <c:tx>
            <c:strRef>
              <c:f>Blatt1!$D$1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rgbClr val="0271BB"/>
            </a:solidFill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heSans UHH" panose="020B0502050302020203" pitchFamily="34" charset="0"/>
                    <a:cs typeface="TheSans UHH Regular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25-814B-B70B-31EEF44294B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0"/>
        <c:overlap val="-86"/>
        <c:axId val="2124611512"/>
        <c:axId val="2124608104"/>
      </c:barChart>
      <c:catAx>
        <c:axId val="21246115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 b="0">
                    <a:solidFill>
                      <a:schemeClr val="tx1"/>
                    </a:solidFill>
                  </a:defRPr>
                </a:pPr>
                <a:r>
                  <a:rPr lang="de-DE" sz="1600" b="0" i="0" dirty="0">
                    <a:solidFill>
                      <a:schemeClr val="tx1"/>
                    </a:solidFill>
                    <a:latin typeface="TheSans UHH SemiLight Caps" panose="020B0402050302020203" pitchFamily="34" charset="77"/>
                  </a:rPr>
                  <a:t>Achsentitel</a:t>
                </a:r>
              </a:p>
            </c:rich>
          </c:tx>
          <c:layout>
            <c:manualLayout>
              <c:xMode val="edge"/>
              <c:yMode val="edge"/>
              <c:x val="0.57001728995538625"/>
              <c:y val="0.90666666666666684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 b="0" i="0">
                <a:latin typeface="TheSans UHH" panose="020B0502050302020203" pitchFamily="34" charset="0"/>
                <a:cs typeface="TheSans UHH Regular Caps"/>
              </a:defRPr>
            </a:pPr>
            <a:endParaRPr lang="de-DE"/>
          </a:p>
        </c:txPr>
        <c:crossAx val="2124608104"/>
        <c:crosses val="autoZero"/>
        <c:auto val="1"/>
        <c:lblAlgn val="ctr"/>
        <c:lblOffset val="100"/>
        <c:noMultiLvlLbl val="0"/>
      </c:catAx>
      <c:valAx>
        <c:axId val="2124608104"/>
        <c:scaling>
          <c:orientation val="minMax"/>
        </c:scaling>
        <c:delete val="0"/>
        <c:axPos val="l"/>
        <c:majorGridlines>
          <c:spPr>
            <a:ln w="6350">
              <a:solidFill>
                <a:srgbClr val="9DA8AD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1600" b="0" i="0">
                    <a:solidFill>
                      <a:schemeClr val="tx1"/>
                    </a:solidFill>
                    <a:latin typeface="TheSans UHH SemiLight Caps" panose="020B0402050302020203" pitchFamily="34" charset="77"/>
                  </a:defRPr>
                </a:pPr>
                <a:r>
                  <a:rPr lang="de-DE" sz="1600" b="0" i="0" dirty="0">
                    <a:solidFill>
                      <a:schemeClr val="tx1"/>
                    </a:solidFill>
                    <a:latin typeface="TheSans UHH SemiLight Caps" panose="020B0402050302020203" pitchFamily="34" charset="77"/>
                  </a:rPr>
                  <a:t>Achsentitel</a:t>
                </a:r>
              </a:p>
            </c:rich>
          </c:tx>
          <c:layout>
            <c:manualLayout>
              <c:xMode val="edge"/>
              <c:yMode val="edge"/>
              <c:x val="0"/>
              <c:y val="0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>
                <a:latin typeface="TheSans UHH" panose="020B0502050302020203" pitchFamily="34" charset="0"/>
                <a:cs typeface="TheSans UHH Regular"/>
              </a:defRPr>
            </a:pPr>
            <a:endParaRPr lang="de-DE"/>
          </a:p>
        </c:txPr>
        <c:crossAx val="2124611512"/>
        <c:crosses val="autoZero"/>
        <c:crossBetween val="between"/>
      </c:valAx>
      <c:spPr>
        <a:ln w="6350">
          <a:noFill/>
        </a:ln>
      </c:spPr>
    </c:plotArea>
    <c:legend>
      <c:legendPos val="r"/>
      <c:layout>
        <c:manualLayout>
          <c:xMode val="edge"/>
          <c:yMode val="edge"/>
          <c:x val="0.7184272376320131"/>
          <c:y val="1.1318262636525287E-3"/>
          <c:w val="0.16940244780417565"/>
          <c:h val="0.29281280162560325"/>
        </c:manualLayout>
      </c:layout>
      <c:overlay val="0"/>
      <c:txPr>
        <a:bodyPr/>
        <a:lstStyle/>
        <a:p>
          <a:pPr>
            <a:defRPr sz="1400" b="0" i="0">
              <a:solidFill>
                <a:schemeClr val="tx1"/>
              </a:solidFill>
              <a:latin typeface="TheSans UHH" panose="020B0502050302020203" pitchFamily="34" charset="0"/>
              <a:cs typeface="TheSans UHH Regular Caps"/>
            </a:defRPr>
          </a:pPr>
          <a:endParaRPr lang="de-DE"/>
        </a:p>
      </c:txPr>
    </c:legend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de-DE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73134236554349"/>
          <c:y val="1.408178816357631E-3"/>
          <c:w val="0.60339443465995635"/>
          <c:h val="0.9976689526712386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Blatt1!$B$1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rgbClr val="0271BB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9161-B64B-87E2-0A3DB275C05E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161-B64B-87E2-0A3DB275C05E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9161-B64B-87E2-0A3DB275C05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 i="0">
                    <a:latin typeface="TheSans UHH" panose="020B0502050302020203" pitchFamily="34" charset="0"/>
                    <a:cs typeface="TheSans UHH Bold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Blatt1!$A$2:$A$3</c:f>
              <c:strCache>
                <c:ptCount val="2"/>
                <c:pt idx="0">
                  <c:v>Kategorie 1</c:v>
                </c:pt>
                <c:pt idx="1">
                  <c:v>Kategorie 2</c:v>
                </c:pt>
              </c:strCache>
            </c:strRef>
          </c:cat>
          <c:val>
            <c:numRef>
              <c:f>Blatt1!$B$2:$B$3</c:f>
              <c:numCache>
                <c:formatCode>General</c:formatCode>
                <c:ptCount val="2"/>
                <c:pt idx="0">
                  <c:v>5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61-B64B-87E2-0A3DB275C05E}"/>
            </c:ext>
          </c:extLst>
        </c:ser>
        <c:ser>
          <c:idx val="1"/>
          <c:order val="1"/>
          <c:tx>
            <c:strRef>
              <c:f>Blatt1!$C$1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rgbClr val="80B8DD"/>
            </a:solidFill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>
                    <a:latin typeface="TheSans UHH" panose="020B0502050302020203" pitchFamily="34" charset="77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Blatt1!$A$2:$A$3</c:f>
              <c:strCache>
                <c:ptCount val="2"/>
                <c:pt idx="0">
                  <c:v>Kategorie 1</c:v>
                </c:pt>
                <c:pt idx="1">
                  <c:v>Kategorie 2</c:v>
                </c:pt>
              </c:strCache>
            </c:strRef>
          </c:cat>
          <c:val>
            <c:numRef>
              <c:f>Blatt1!$C$2:$C$3</c:f>
              <c:numCache>
                <c:formatCode>General</c:formatCode>
                <c:ptCount val="2"/>
                <c:pt idx="0">
                  <c:v>2.5</c:v>
                </c:pt>
                <c:pt idx="1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61-B64B-87E2-0A3DB275C05E}"/>
            </c:ext>
          </c:extLst>
        </c:ser>
        <c:ser>
          <c:idx val="2"/>
          <c:order val="2"/>
          <c:tx>
            <c:strRef>
              <c:f>Blatt1!$D$1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rgbClr val="B6BFC3"/>
            </a:solidFill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heSans UHH" panose="020B0502050302020203" pitchFamily="34" charset="0"/>
                    <a:cs typeface="TheSans UHH Regular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Blatt1!$A$2:$A$3</c:f>
              <c:strCache>
                <c:ptCount val="2"/>
                <c:pt idx="0">
                  <c:v>Kategorie 1</c:v>
                </c:pt>
                <c:pt idx="1">
                  <c:v>Kategorie 2</c:v>
                </c:pt>
              </c:strCache>
            </c:strRef>
          </c:cat>
          <c:val>
            <c:numRef>
              <c:f>Blatt1!$D$2:$D$3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161-B64B-87E2-0A3DB275C05E}"/>
            </c:ext>
          </c:extLst>
        </c:ser>
        <c:ser>
          <c:idx val="3"/>
          <c:order val="3"/>
          <c:tx>
            <c:strRef>
              <c:f>Blatt1!$E$1</c:f>
              <c:strCache>
                <c:ptCount val="1"/>
                <c:pt idx="0">
                  <c:v>Datenreihe 4</c:v>
                </c:pt>
              </c:strCache>
            </c:strRef>
          </c:tx>
          <c:spPr>
            <a:solidFill>
              <a:srgbClr val="3B515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TheSans UHH" panose="020B0502050302020203" pitchFamily="34" charset="0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Blatt1!$A$2:$A$3</c:f>
              <c:strCache>
                <c:ptCount val="2"/>
                <c:pt idx="0">
                  <c:v>Kategorie 1</c:v>
                </c:pt>
                <c:pt idx="1">
                  <c:v>Kategorie 2</c:v>
                </c:pt>
              </c:strCache>
            </c:strRef>
          </c:cat>
          <c:val>
            <c:numRef>
              <c:f>Blatt1!$E$2:$E$3</c:f>
              <c:numCache>
                <c:formatCode>General</c:formatCode>
                <c:ptCount val="2"/>
                <c:pt idx="0">
                  <c:v>3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161-B64B-87E2-0A3DB275C05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0"/>
        <c:overlap val="-74"/>
        <c:axId val="2124694536"/>
        <c:axId val="2124691048"/>
      </c:barChart>
      <c:catAx>
        <c:axId val="21246945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3B515B"/>
            </a:solidFill>
          </a:ln>
        </c:spPr>
        <c:txPr>
          <a:bodyPr/>
          <a:lstStyle/>
          <a:p>
            <a:pPr>
              <a:defRPr sz="1400" b="0" i="0">
                <a:latin typeface="TheSans UHH" panose="020B0502050302020203" pitchFamily="34" charset="0"/>
                <a:cs typeface="TheSans UHH Regular Caps"/>
              </a:defRPr>
            </a:pPr>
            <a:endParaRPr lang="de-DE"/>
          </a:p>
        </c:txPr>
        <c:crossAx val="2124691048"/>
        <c:crosses val="autoZero"/>
        <c:auto val="1"/>
        <c:lblAlgn val="ctr"/>
        <c:lblOffset val="100"/>
        <c:noMultiLvlLbl val="0"/>
      </c:catAx>
      <c:valAx>
        <c:axId val="2124691048"/>
        <c:scaling>
          <c:orientation val="minMax"/>
        </c:scaling>
        <c:delete val="1"/>
        <c:axPos val="b"/>
        <c:majorGridlines>
          <c:spPr>
            <a:ln w="0"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2124694536"/>
        <c:crosses val="autoZero"/>
        <c:crossBetween val="between"/>
      </c:valAx>
      <c:spPr>
        <a:ln>
          <a:noFill/>
        </a:ln>
      </c:spPr>
    </c:plotArea>
    <c:legend>
      <c:legendPos val="r"/>
      <c:legendEntry>
        <c:idx val="1"/>
        <c:txPr>
          <a:bodyPr/>
          <a:lstStyle/>
          <a:p>
            <a:pPr algn="l">
              <a:defRPr sz="1400" b="0" i="0" baseline="0">
                <a:latin typeface="TheSans UHH" panose="020B0502050302020203" pitchFamily="34" charset="0"/>
                <a:cs typeface="TheSans UHH Regular Caps"/>
              </a:defRPr>
            </a:pPr>
            <a:endParaRPr lang="de-DE"/>
          </a:p>
        </c:txPr>
      </c:legendEntry>
      <c:layout>
        <c:manualLayout>
          <c:xMode val="edge"/>
          <c:yMode val="edge"/>
          <c:x val="0.78454909110572657"/>
          <c:y val="1.5575311150622302E-3"/>
          <c:w val="0.18195091087261983"/>
          <c:h val="0.36892794852256372"/>
        </c:manualLayout>
      </c:layout>
      <c:overlay val="0"/>
      <c:txPr>
        <a:bodyPr/>
        <a:lstStyle/>
        <a:p>
          <a:pPr algn="l">
            <a:defRPr sz="1400" b="0" i="0">
              <a:latin typeface="TheSans UHH" panose="020B0502050302020203" pitchFamily="34" charset="0"/>
              <a:cs typeface="TheSans UHH Regular Caps"/>
            </a:defRPr>
          </a:pPr>
          <a:endParaRPr lang="de-DE"/>
        </a:p>
      </c:txPr>
    </c:legend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de-DE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69958442694702"/>
          <c:y val="0.20503873302589301"/>
          <c:w val="0.28309481627296601"/>
          <c:h val="0.76132449372851596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</c:plotArea>
    <c:legend>
      <c:legendPos val="r"/>
      <c:layout>
        <c:manualLayout>
          <c:xMode val="edge"/>
          <c:yMode val="edge"/>
          <c:x val="0.57866229221347398"/>
          <c:y val="0.55327879387684298"/>
          <c:w val="0.21257852143482101"/>
          <c:h val="0.38317095741809398"/>
        </c:manualLayout>
      </c:layout>
      <c:overlay val="0"/>
      <c:txPr>
        <a:bodyPr/>
        <a:lstStyle/>
        <a:p>
          <a:pPr>
            <a:defRPr sz="1400" b="0" i="0">
              <a:latin typeface="TheSans UHH" panose="020B0502050302020203" pitchFamily="34" charset="0"/>
              <a:cs typeface="TheSans UHH SemiLight Caps"/>
            </a:defRPr>
          </a:pPr>
          <a:endParaRPr lang="de-DE"/>
        </a:p>
      </c:txPr>
    </c:legend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2"/>
                </a:solidFill>
                <a:latin typeface="TheSans UHH Bold Caps" panose="020B0502050302020203" pitchFamily="34" charset="77"/>
                <a:ea typeface="+mn-ea"/>
                <a:cs typeface="+mn-cs"/>
              </a:defRPr>
            </a:pPr>
            <a:r>
              <a:rPr lang="en-US" sz="3200" b="1" i="0" dirty="0">
                <a:solidFill>
                  <a:schemeClr val="accent2"/>
                </a:solidFill>
                <a:latin typeface="TheSans UHH Bold Caps" panose="020B0502050302020203" pitchFamily="34" charset="77"/>
              </a:rPr>
              <a:t>80</a:t>
            </a:r>
            <a:r>
              <a:rPr lang="de-DE" sz="1400" b="0" i="0" u="none" strike="noStrike" baseline="0" dirty="0">
                <a:solidFill>
                  <a:schemeClr val="accent2"/>
                </a:solidFill>
                <a:effectLst/>
              </a:rPr>
              <a:t> </a:t>
            </a:r>
            <a:r>
              <a:rPr lang="en-US" sz="1600" b="1" i="0" dirty="0">
                <a:solidFill>
                  <a:schemeClr val="accent2"/>
                </a:solidFill>
                <a:latin typeface="TheSans UHH Bold Caps" panose="020B0502050302020203" pitchFamily="34" charset="77"/>
              </a:rPr>
              <a:t>%</a:t>
            </a:r>
            <a:endParaRPr lang="en-US" sz="2400" b="1" i="0" dirty="0">
              <a:solidFill>
                <a:schemeClr val="accent2"/>
              </a:solidFill>
              <a:latin typeface="TheSans UHH Bold Caps" panose="020B0502050302020203" pitchFamily="34" charset="77"/>
            </a:endParaRPr>
          </a:p>
        </c:rich>
      </c:tx>
      <c:layout>
        <c:manualLayout>
          <c:xMode val="edge"/>
          <c:yMode val="edge"/>
          <c:x val="0.26413888888888887"/>
          <c:y val="0.25870370370370371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2"/>
              </a:solidFill>
              <a:latin typeface="TheSans UHH Bold Caps" panose="020B0502050302020203" pitchFamily="34" charset="77"/>
              <a:ea typeface="+mn-ea"/>
              <a:cs typeface="+mn-cs"/>
            </a:defRPr>
          </a:pPr>
          <a:endParaRPr lang="de-DE"/>
        </a:p>
      </c:txPr>
    </c:title>
    <c:autoTitleDeleted val="0"/>
    <c:plotArea>
      <c:layout>
        <c:manualLayout>
          <c:layoutTarget val="inner"/>
          <c:xMode val="edge"/>
          <c:yMode val="edge"/>
          <c:x val="1.7722389819934538E-3"/>
          <c:y val="7.6700879389469548E-3"/>
          <c:w val="0.98466101805681716"/>
          <c:h val="1"/>
        </c:manualLayout>
      </c:layout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spPr>
            <a:solidFill>
              <a:schemeClr val="bg2">
                <a:lumMod val="20000"/>
                <a:lumOff val="80000"/>
              </a:schemeClr>
            </a:solidFill>
          </c:spPr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DFD-6E41-8EE6-0E9BCB144942}"/>
              </c:ext>
            </c:extLst>
          </c:dPt>
          <c:dPt>
            <c:idx val="1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DFD-6E41-8EE6-0E9BCB144942}"/>
              </c:ext>
            </c:extLst>
          </c:dPt>
          <c:cat>
            <c:strRef>
              <c:f>Tabelle1!$A$2:$A$3</c:f>
              <c:strCache>
                <c:ptCount val="2"/>
                <c:pt idx="0">
                  <c:v>Blaue Zahl</c:v>
                </c:pt>
                <c:pt idx="1">
                  <c:v>Rest</c:v>
                </c:pt>
              </c:strCache>
            </c:strRef>
          </c:cat>
          <c:val>
            <c:numRef>
              <c:f>Tabelle1!$B$2:$B$3</c:f>
              <c:numCache>
                <c:formatCode>0%</c:formatCode>
                <c:ptCount val="2"/>
                <c:pt idx="0">
                  <c:v>0.8</c:v>
                </c:pt>
                <c:pt idx="1">
                  <c:v>0.19999999999999996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FD-6E41-8EE6-0E9BCB1449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2"/>
                </a:solidFill>
                <a:latin typeface="TheSans UHH Bold Caps" panose="020B0502050302020203" pitchFamily="34" charset="77"/>
                <a:ea typeface="+mn-ea"/>
                <a:cs typeface="+mn-cs"/>
              </a:defRPr>
            </a:pPr>
            <a:r>
              <a:rPr lang="en-US" sz="3200" b="1" i="0" dirty="0">
                <a:solidFill>
                  <a:schemeClr val="accent1"/>
                </a:solidFill>
                <a:latin typeface="TheSans UHH Bold Caps" panose="020B0502050302020203" pitchFamily="34" charset="77"/>
              </a:rPr>
              <a:t>17</a:t>
            </a:r>
            <a:r>
              <a:rPr lang="de-DE" sz="1400" b="0" i="0" u="none" strike="noStrike" baseline="0" dirty="0">
                <a:solidFill>
                  <a:schemeClr val="accent1"/>
                </a:solidFill>
                <a:effectLst/>
              </a:rPr>
              <a:t> </a:t>
            </a:r>
            <a:r>
              <a:rPr lang="en-US" sz="1600" b="1" i="0" dirty="0">
                <a:solidFill>
                  <a:schemeClr val="accent1"/>
                </a:solidFill>
                <a:latin typeface="TheSans UHH Bold Caps" panose="020B0502050302020203" pitchFamily="34" charset="77"/>
              </a:rPr>
              <a:t>%</a:t>
            </a:r>
            <a:endParaRPr lang="en-US" sz="2400" b="1" i="0" dirty="0">
              <a:solidFill>
                <a:schemeClr val="accent1"/>
              </a:solidFill>
              <a:latin typeface="TheSans UHH Bold Caps" panose="020B0502050302020203" pitchFamily="34" charset="77"/>
            </a:endParaRPr>
          </a:p>
        </c:rich>
      </c:tx>
      <c:layout>
        <c:manualLayout>
          <c:xMode val="edge"/>
          <c:yMode val="edge"/>
          <c:x val="0.26413888888888887"/>
          <c:y val="0.25870370370370371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2"/>
              </a:solidFill>
              <a:latin typeface="TheSans UHH Bold Caps" panose="020B0502050302020203" pitchFamily="34" charset="77"/>
              <a:ea typeface="+mn-ea"/>
              <a:cs typeface="+mn-cs"/>
            </a:defRPr>
          </a:pPr>
          <a:endParaRPr lang="de-DE"/>
        </a:p>
      </c:txPr>
    </c:title>
    <c:autoTitleDeleted val="0"/>
    <c:plotArea>
      <c:layout>
        <c:manualLayout>
          <c:layoutTarget val="inner"/>
          <c:xMode val="edge"/>
          <c:yMode val="edge"/>
          <c:x val="1.7722389819934538E-3"/>
          <c:y val="7.6700879389469548E-3"/>
          <c:w val="0.98466101805681716"/>
          <c:h val="1"/>
        </c:manualLayout>
      </c:layout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spPr>
            <a:solidFill>
              <a:schemeClr val="bg2">
                <a:lumMod val="20000"/>
                <a:lumOff val="80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DFD-6E41-8EE6-0E9BCB144942}"/>
              </c:ext>
            </c:extLst>
          </c:dPt>
          <c:dPt>
            <c:idx val="1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DFD-6E41-8EE6-0E9BCB144942}"/>
              </c:ext>
            </c:extLst>
          </c:dPt>
          <c:cat>
            <c:strRef>
              <c:f>Tabelle1!$A$2:$A$3</c:f>
              <c:strCache>
                <c:ptCount val="2"/>
                <c:pt idx="0">
                  <c:v>Blaue Zahl</c:v>
                </c:pt>
                <c:pt idx="1">
                  <c:v>Rest</c:v>
                </c:pt>
              </c:strCache>
            </c:strRef>
          </c:cat>
          <c:val>
            <c:numRef>
              <c:f>Tabelle1!$B$2:$B$3</c:f>
              <c:numCache>
                <c:formatCode>0%</c:formatCode>
                <c:ptCount val="2"/>
                <c:pt idx="0">
                  <c:v>0.17</c:v>
                </c:pt>
                <c:pt idx="1">
                  <c:v>0.83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FD-6E41-8EE6-0E9BCB1449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2"/>
                </a:solidFill>
                <a:latin typeface="TheSans UHH Bold Caps" panose="020B0502050302020203" pitchFamily="34" charset="77"/>
                <a:ea typeface="+mn-ea"/>
                <a:cs typeface="+mn-cs"/>
              </a:defRPr>
            </a:pPr>
            <a:r>
              <a:rPr lang="en-US" sz="3200" b="1" i="0" dirty="0">
                <a:solidFill>
                  <a:schemeClr val="accent2"/>
                </a:solidFill>
                <a:latin typeface="TheSans UHH Bold Caps" panose="020B0502050302020203" pitchFamily="34" charset="77"/>
              </a:rPr>
              <a:t>80</a:t>
            </a:r>
            <a:r>
              <a:rPr lang="de-DE" sz="1400" b="0" i="0" u="none" strike="noStrike" baseline="0" dirty="0">
                <a:solidFill>
                  <a:schemeClr val="accent2"/>
                </a:solidFill>
                <a:effectLst/>
              </a:rPr>
              <a:t> </a:t>
            </a:r>
            <a:r>
              <a:rPr lang="en-US" sz="1600" b="1" i="0" dirty="0">
                <a:solidFill>
                  <a:schemeClr val="accent2"/>
                </a:solidFill>
                <a:latin typeface="TheSans UHH Bold Caps" panose="020B0502050302020203" pitchFamily="34" charset="77"/>
              </a:rPr>
              <a:t>%</a:t>
            </a:r>
            <a:endParaRPr lang="en-US" sz="2400" b="1" i="0" dirty="0">
              <a:solidFill>
                <a:schemeClr val="accent2"/>
              </a:solidFill>
              <a:latin typeface="TheSans UHH Bold Caps" panose="020B0502050302020203" pitchFamily="34" charset="77"/>
            </a:endParaRPr>
          </a:p>
        </c:rich>
      </c:tx>
      <c:layout>
        <c:manualLayout>
          <c:xMode val="edge"/>
          <c:yMode val="edge"/>
          <c:x val="0.25531944444444443"/>
          <c:y val="0.2939812500000000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2"/>
              </a:solidFill>
              <a:latin typeface="TheSans UHH Bold Caps" panose="020B0502050302020203" pitchFamily="34" charset="77"/>
              <a:ea typeface="+mn-ea"/>
              <a:cs typeface="+mn-cs"/>
            </a:defRPr>
          </a:pPr>
          <a:endParaRPr lang="de-DE"/>
        </a:p>
      </c:txPr>
    </c:title>
    <c:autoTitleDeleted val="0"/>
    <c:plotArea>
      <c:layout>
        <c:manualLayout>
          <c:layoutTarget val="inner"/>
          <c:xMode val="edge"/>
          <c:yMode val="edge"/>
          <c:x val="1.7722389819934538E-3"/>
          <c:y val="7.6700879389469548E-3"/>
          <c:w val="0.98466101805681716"/>
          <c:h val="1"/>
        </c:manualLayout>
      </c:layout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spPr>
            <a:solidFill>
              <a:schemeClr val="bg2">
                <a:lumMod val="20000"/>
                <a:lumOff val="80000"/>
              </a:schemeClr>
            </a:solidFill>
          </c:spPr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045-0941-B5EB-4CA8BF0F416B}"/>
              </c:ext>
            </c:extLst>
          </c:dPt>
          <c:dPt>
            <c:idx val="1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045-0941-B5EB-4CA8BF0F416B}"/>
              </c:ext>
            </c:extLst>
          </c:dPt>
          <c:cat>
            <c:strRef>
              <c:f>Tabelle1!$A$2:$A$3</c:f>
              <c:strCache>
                <c:ptCount val="2"/>
                <c:pt idx="0">
                  <c:v>Blaue Zahl</c:v>
                </c:pt>
                <c:pt idx="1">
                  <c:v>Rest</c:v>
                </c:pt>
              </c:strCache>
            </c:strRef>
          </c:cat>
          <c:val>
            <c:numRef>
              <c:f>Tabelle1!$B$2:$B$3</c:f>
              <c:numCache>
                <c:formatCode>0%</c:formatCode>
                <c:ptCount val="2"/>
                <c:pt idx="0">
                  <c:v>0.8</c:v>
                </c:pt>
                <c:pt idx="1">
                  <c:v>0.19999999999999996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45-0941-B5EB-4CA8BF0F41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604770754597486E-2"/>
          <c:y val="0.11240894432954408"/>
          <c:w val="0.83055351265098865"/>
          <c:h val="0.86407467179636976"/>
        </c:manualLayout>
      </c:layout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spPr>
            <a:solidFill>
              <a:schemeClr val="bg2">
                <a:lumMod val="20000"/>
                <a:lumOff val="80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0F-CD45-9D8A-FD156913D91D}"/>
              </c:ext>
            </c:extLst>
          </c:dPt>
          <c:dPt>
            <c:idx val="1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70F-CD45-9D8A-FD156913D91D}"/>
              </c:ext>
            </c:extLst>
          </c:dPt>
          <c:cat>
            <c:strRef>
              <c:f>Tabelle1!$A$2:$A$3</c:f>
              <c:strCache>
                <c:ptCount val="2"/>
                <c:pt idx="0">
                  <c:v>Blaue Zahl</c:v>
                </c:pt>
                <c:pt idx="1">
                  <c:v>Rest</c:v>
                </c:pt>
              </c:strCache>
            </c:strRef>
          </c:cat>
          <c:val>
            <c:numRef>
              <c:f>Tabelle1!$B$2:$B$3</c:f>
              <c:numCache>
                <c:formatCode>0%</c:formatCode>
                <c:ptCount val="2"/>
                <c:pt idx="0">
                  <c:v>0.3</c:v>
                </c:pt>
                <c:pt idx="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0F-CD45-9D8A-FD156913D9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604770754597486E-2"/>
          <c:y val="0.11240894432954408"/>
          <c:w val="0.83055351265098865"/>
          <c:h val="0.86407467179636976"/>
        </c:manualLayout>
      </c:layout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spPr>
            <a:solidFill>
              <a:schemeClr val="bg2">
                <a:lumMod val="20000"/>
                <a:lumOff val="80000"/>
              </a:schemeClr>
            </a:solidFill>
          </c:spPr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0F-CD45-9D8A-FD156913D91D}"/>
              </c:ext>
            </c:extLst>
          </c:dPt>
          <c:dPt>
            <c:idx val="1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70F-CD45-9D8A-FD156913D91D}"/>
              </c:ext>
            </c:extLst>
          </c:dPt>
          <c:cat>
            <c:strRef>
              <c:f>Tabelle1!$A$2:$A$3</c:f>
              <c:strCache>
                <c:ptCount val="2"/>
                <c:pt idx="0">
                  <c:v>Blaue Zahl</c:v>
                </c:pt>
                <c:pt idx="1">
                  <c:v>Rest</c:v>
                </c:pt>
              </c:strCache>
            </c:strRef>
          </c:cat>
          <c:val>
            <c:numRef>
              <c:f>Tabelle1!$B$2:$B$3</c:f>
              <c:numCache>
                <c:formatCode>0%</c:formatCode>
                <c:ptCount val="2"/>
                <c:pt idx="0">
                  <c:v>0.52</c:v>
                </c:pt>
                <c:pt idx="1">
                  <c:v>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0F-CD45-9D8A-FD156913D9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CACBCE-39FA-6243-AB7F-24F9C3E70E27}" type="doc">
      <dgm:prSet loTypeId="urn:microsoft.com/office/officeart/2005/8/layout/target1" loCatId="" qsTypeId="urn:microsoft.com/office/officeart/2005/8/quickstyle/simple1" qsCatId="simple" csTypeId="urn:microsoft.com/office/officeart/2005/8/colors/accent2_2" csCatId="accent2" phldr="1"/>
      <dgm:spPr/>
    </dgm:pt>
    <dgm:pt modelId="{7EB76A0A-1061-A646-A49E-B8E8AE81E268}">
      <dgm:prSet phldrT="[Text]"/>
      <dgm:spPr/>
      <dgm:t>
        <a:bodyPr/>
        <a:lstStyle/>
        <a:p>
          <a:r>
            <a:rPr lang="de-DE" dirty="0" err="1"/>
            <a:t>Lorem</a:t>
          </a:r>
          <a:r>
            <a:rPr lang="de-DE" dirty="0"/>
            <a:t> </a:t>
          </a:r>
          <a:r>
            <a:rPr lang="de-DE" dirty="0" err="1"/>
            <a:t>ipsum</a:t>
          </a:r>
          <a:endParaRPr lang="de-DE" dirty="0"/>
        </a:p>
      </dgm:t>
    </dgm:pt>
    <dgm:pt modelId="{F9855D67-422C-B04A-9E6D-C07246D39594}" type="parTrans" cxnId="{D7551833-630A-724B-97A0-5767C2045182}">
      <dgm:prSet/>
      <dgm:spPr/>
      <dgm:t>
        <a:bodyPr/>
        <a:lstStyle/>
        <a:p>
          <a:endParaRPr lang="de-DE"/>
        </a:p>
      </dgm:t>
    </dgm:pt>
    <dgm:pt modelId="{1939D934-3F0E-D949-AD8E-7BBB40A50A85}" type="sibTrans" cxnId="{D7551833-630A-724B-97A0-5767C2045182}">
      <dgm:prSet/>
      <dgm:spPr/>
      <dgm:t>
        <a:bodyPr/>
        <a:lstStyle/>
        <a:p>
          <a:endParaRPr lang="de-DE"/>
        </a:p>
      </dgm:t>
    </dgm:pt>
    <dgm:pt modelId="{27CBC400-96C2-7C43-86CB-0E3E5A8A7B22}">
      <dgm:prSet phldrT="[Text]"/>
      <dgm:spPr/>
      <dgm:t>
        <a:bodyPr/>
        <a:lstStyle/>
        <a:p>
          <a:r>
            <a:rPr lang="de-DE" dirty="0" err="1"/>
            <a:t>Dolor</a:t>
          </a:r>
          <a:endParaRPr lang="de-DE" dirty="0"/>
        </a:p>
      </dgm:t>
    </dgm:pt>
    <dgm:pt modelId="{9D0D1958-1AF6-C544-A104-8017D045ECBA}" type="parTrans" cxnId="{475928F6-0077-6349-B44E-9610CCE4C528}">
      <dgm:prSet/>
      <dgm:spPr/>
      <dgm:t>
        <a:bodyPr/>
        <a:lstStyle/>
        <a:p>
          <a:endParaRPr lang="de-DE"/>
        </a:p>
      </dgm:t>
    </dgm:pt>
    <dgm:pt modelId="{73AB6602-CA8A-9547-A8B1-EC748C286EA3}" type="sibTrans" cxnId="{475928F6-0077-6349-B44E-9610CCE4C528}">
      <dgm:prSet/>
      <dgm:spPr/>
      <dgm:t>
        <a:bodyPr/>
        <a:lstStyle/>
        <a:p>
          <a:endParaRPr lang="de-DE"/>
        </a:p>
      </dgm:t>
    </dgm:pt>
    <dgm:pt modelId="{3785301D-44AE-7546-AFB9-A99DF5AA6DD0}">
      <dgm:prSet phldrT="[Text]"/>
      <dgm:spPr/>
      <dgm:t>
        <a:bodyPr/>
        <a:lstStyle/>
        <a:p>
          <a:r>
            <a:rPr lang="de-DE" dirty="0" err="1"/>
            <a:t>Sit</a:t>
          </a:r>
          <a:r>
            <a:rPr lang="de-DE" dirty="0"/>
            <a:t> </a:t>
          </a:r>
          <a:r>
            <a:rPr lang="de-DE" dirty="0" err="1"/>
            <a:t>amet</a:t>
          </a:r>
          <a:endParaRPr lang="de-DE" dirty="0"/>
        </a:p>
      </dgm:t>
    </dgm:pt>
    <dgm:pt modelId="{B3B14F0F-9C54-1244-AC5A-0ECA109BE428}" type="parTrans" cxnId="{71C436BA-18F8-7D40-A3CE-9A8184F3A3BE}">
      <dgm:prSet/>
      <dgm:spPr/>
      <dgm:t>
        <a:bodyPr/>
        <a:lstStyle/>
        <a:p>
          <a:endParaRPr lang="de-DE"/>
        </a:p>
      </dgm:t>
    </dgm:pt>
    <dgm:pt modelId="{37CB4B04-6E31-1243-9B1A-2894DFB5C14D}" type="sibTrans" cxnId="{71C436BA-18F8-7D40-A3CE-9A8184F3A3BE}">
      <dgm:prSet/>
      <dgm:spPr/>
      <dgm:t>
        <a:bodyPr/>
        <a:lstStyle/>
        <a:p>
          <a:endParaRPr lang="de-DE"/>
        </a:p>
      </dgm:t>
    </dgm:pt>
    <dgm:pt modelId="{CAA1D666-A35A-2B46-BE5D-EE20F8A51415}">
      <dgm:prSet phldrT="[Text]"/>
      <dgm:spPr/>
      <dgm:t>
        <a:bodyPr/>
        <a:lstStyle/>
        <a:p>
          <a:r>
            <a:rPr lang="de-DE" dirty="0" err="1"/>
            <a:t>Consetetur</a:t>
          </a:r>
          <a:endParaRPr lang="de-DE" dirty="0"/>
        </a:p>
      </dgm:t>
    </dgm:pt>
    <dgm:pt modelId="{CD0F5FD8-1B8C-7443-A09A-4D60820D6439}" type="parTrans" cxnId="{FE93F949-57A9-AA4E-9ADF-A2A3220265C4}">
      <dgm:prSet/>
      <dgm:spPr/>
      <dgm:t>
        <a:bodyPr/>
        <a:lstStyle/>
        <a:p>
          <a:endParaRPr lang="de-DE"/>
        </a:p>
      </dgm:t>
    </dgm:pt>
    <dgm:pt modelId="{F56B8CAC-E936-084B-A0A0-0FD1E4A26D64}" type="sibTrans" cxnId="{FE93F949-57A9-AA4E-9ADF-A2A3220265C4}">
      <dgm:prSet/>
      <dgm:spPr/>
      <dgm:t>
        <a:bodyPr/>
        <a:lstStyle/>
        <a:p>
          <a:endParaRPr lang="de-DE"/>
        </a:p>
      </dgm:t>
    </dgm:pt>
    <dgm:pt modelId="{EC41F885-0DA8-4845-B280-74D2523F19FD}">
      <dgm:prSet phldrT="[Text]"/>
      <dgm:spPr/>
      <dgm:t>
        <a:bodyPr/>
        <a:lstStyle/>
        <a:p>
          <a:r>
            <a:rPr lang="de-DE" dirty="0"/>
            <a:t>SmartArt-Elemente mit einem Alternativtext versehen, der den Inhalt wiedergibt </a:t>
          </a:r>
        </a:p>
      </dgm:t>
    </dgm:pt>
    <dgm:pt modelId="{C70BE4FD-E239-4340-B28C-680F5D1EABFE}" type="parTrans" cxnId="{F8444AB8-B229-6441-92A2-675E6B901AF5}">
      <dgm:prSet/>
      <dgm:spPr/>
      <dgm:t>
        <a:bodyPr/>
        <a:lstStyle/>
        <a:p>
          <a:endParaRPr lang="de-DE"/>
        </a:p>
      </dgm:t>
    </dgm:pt>
    <dgm:pt modelId="{EBB02114-EA1A-0540-8BB3-74766D41778B}" type="sibTrans" cxnId="{F8444AB8-B229-6441-92A2-675E6B901AF5}">
      <dgm:prSet/>
      <dgm:spPr/>
      <dgm:t>
        <a:bodyPr/>
        <a:lstStyle/>
        <a:p>
          <a:endParaRPr lang="de-DE"/>
        </a:p>
      </dgm:t>
    </dgm:pt>
    <dgm:pt modelId="{CA7FB048-0FDD-0B4C-AE92-C7937B32641E}" type="pres">
      <dgm:prSet presAssocID="{86CACBCE-39FA-6243-AB7F-24F9C3E70E27}" presName="composite" presStyleCnt="0">
        <dgm:presLayoutVars>
          <dgm:chMax val="5"/>
          <dgm:dir/>
          <dgm:resizeHandles val="exact"/>
        </dgm:presLayoutVars>
      </dgm:prSet>
      <dgm:spPr/>
    </dgm:pt>
    <dgm:pt modelId="{05DFAD1A-0A79-9440-9983-06DC608E84C5}" type="pres">
      <dgm:prSet presAssocID="{7EB76A0A-1061-A646-A49E-B8E8AE81E268}" presName="circle1" presStyleLbl="lnNode1" presStyleIdx="0" presStyleCnt="5"/>
      <dgm:spPr>
        <a:solidFill>
          <a:schemeClr val="accent1"/>
        </a:solidFill>
      </dgm:spPr>
    </dgm:pt>
    <dgm:pt modelId="{6C13DDE3-6D8E-854D-91CE-8D6CF7937657}" type="pres">
      <dgm:prSet presAssocID="{7EB76A0A-1061-A646-A49E-B8E8AE81E268}" presName="text1" presStyleLbl="revTx" presStyleIdx="0" presStyleCnt="5">
        <dgm:presLayoutVars>
          <dgm:bulletEnabled val="1"/>
        </dgm:presLayoutVars>
      </dgm:prSet>
      <dgm:spPr/>
    </dgm:pt>
    <dgm:pt modelId="{D8A18E5F-AC95-624C-852A-EC99DFADBFD4}" type="pres">
      <dgm:prSet presAssocID="{7EB76A0A-1061-A646-A49E-B8E8AE81E268}" presName="line1" presStyleLbl="callout" presStyleIdx="0" presStyleCnt="10"/>
      <dgm:spPr/>
    </dgm:pt>
    <dgm:pt modelId="{94E6DBAB-BA50-1B44-A00E-23738160ABBD}" type="pres">
      <dgm:prSet presAssocID="{7EB76A0A-1061-A646-A49E-B8E8AE81E268}" presName="d1" presStyleLbl="callout" presStyleIdx="1" presStyleCnt="10"/>
      <dgm:spPr/>
    </dgm:pt>
    <dgm:pt modelId="{8E15C714-6028-054B-BD54-DEEEA04CB88B}" type="pres">
      <dgm:prSet presAssocID="{27CBC400-96C2-7C43-86CB-0E3E5A8A7B22}" presName="circle2" presStyleLbl="lnNode1" presStyleIdx="1" presStyleCnt="5"/>
      <dgm:spPr>
        <a:solidFill>
          <a:schemeClr val="accent4"/>
        </a:solidFill>
      </dgm:spPr>
    </dgm:pt>
    <dgm:pt modelId="{A530B45A-4F31-EE41-A72B-C9972C198D8D}" type="pres">
      <dgm:prSet presAssocID="{27CBC400-96C2-7C43-86CB-0E3E5A8A7B22}" presName="text2" presStyleLbl="revTx" presStyleIdx="1" presStyleCnt="5">
        <dgm:presLayoutVars>
          <dgm:bulletEnabled val="1"/>
        </dgm:presLayoutVars>
      </dgm:prSet>
      <dgm:spPr/>
    </dgm:pt>
    <dgm:pt modelId="{AA43CC36-2ABB-D74C-9F64-57E78EC6A8F7}" type="pres">
      <dgm:prSet presAssocID="{27CBC400-96C2-7C43-86CB-0E3E5A8A7B22}" presName="line2" presStyleLbl="callout" presStyleIdx="2" presStyleCnt="10"/>
      <dgm:spPr/>
    </dgm:pt>
    <dgm:pt modelId="{722F290D-3C95-1C45-9363-6101D0B0B8B5}" type="pres">
      <dgm:prSet presAssocID="{27CBC400-96C2-7C43-86CB-0E3E5A8A7B22}" presName="d2" presStyleLbl="callout" presStyleIdx="3" presStyleCnt="10"/>
      <dgm:spPr/>
    </dgm:pt>
    <dgm:pt modelId="{ED80E72B-8B97-9C4D-B262-7879A01666BA}" type="pres">
      <dgm:prSet presAssocID="{3785301D-44AE-7546-AFB9-A99DF5AA6DD0}" presName="circle3" presStyleLbl="lnNode1" presStyleIdx="2" presStyleCnt="5"/>
      <dgm:spPr>
        <a:solidFill>
          <a:schemeClr val="accent3"/>
        </a:solidFill>
      </dgm:spPr>
    </dgm:pt>
    <dgm:pt modelId="{33DE9EFB-ADF3-0642-BE63-F0FF8534B754}" type="pres">
      <dgm:prSet presAssocID="{3785301D-44AE-7546-AFB9-A99DF5AA6DD0}" presName="text3" presStyleLbl="revTx" presStyleIdx="2" presStyleCnt="5">
        <dgm:presLayoutVars>
          <dgm:bulletEnabled val="1"/>
        </dgm:presLayoutVars>
      </dgm:prSet>
      <dgm:spPr/>
    </dgm:pt>
    <dgm:pt modelId="{AA2FEE35-953D-D041-9468-73B7BB063DFB}" type="pres">
      <dgm:prSet presAssocID="{3785301D-44AE-7546-AFB9-A99DF5AA6DD0}" presName="line3" presStyleLbl="callout" presStyleIdx="4" presStyleCnt="10"/>
      <dgm:spPr/>
    </dgm:pt>
    <dgm:pt modelId="{369777A0-1E88-C74E-AB60-8DB6487E570A}" type="pres">
      <dgm:prSet presAssocID="{3785301D-44AE-7546-AFB9-A99DF5AA6DD0}" presName="d3" presStyleLbl="callout" presStyleIdx="5" presStyleCnt="10"/>
      <dgm:spPr/>
    </dgm:pt>
    <dgm:pt modelId="{8A4367CA-7DC4-4B4E-BAC8-375292A74FC6}" type="pres">
      <dgm:prSet presAssocID="{CAA1D666-A35A-2B46-BE5D-EE20F8A51415}" presName="circle4" presStyleLbl="lnNode1" presStyleIdx="3" presStyleCnt="5"/>
      <dgm:spPr>
        <a:solidFill>
          <a:schemeClr val="accent2"/>
        </a:solidFill>
      </dgm:spPr>
    </dgm:pt>
    <dgm:pt modelId="{D975F410-5E15-1B4C-A1FB-D04084AE459E}" type="pres">
      <dgm:prSet presAssocID="{CAA1D666-A35A-2B46-BE5D-EE20F8A51415}" presName="text4" presStyleLbl="revTx" presStyleIdx="3" presStyleCnt="5">
        <dgm:presLayoutVars>
          <dgm:bulletEnabled val="1"/>
        </dgm:presLayoutVars>
      </dgm:prSet>
      <dgm:spPr/>
    </dgm:pt>
    <dgm:pt modelId="{C27507A5-978A-3C4D-83FE-BA9CEF3A03DF}" type="pres">
      <dgm:prSet presAssocID="{CAA1D666-A35A-2B46-BE5D-EE20F8A51415}" presName="line4" presStyleLbl="callout" presStyleIdx="6" presStyleCnt="10"/>
      <dgm:spPr/>
    </dgm:pt>
    <dgm:pt modelId="{C5C2A51C-86B3-2449-ACB3-39DEB0BF7095}" type="pres">
      <dgm:prSet presAssocID="{CAA1D666-A35A-2B46-BE5D-EE20F8A51415}" presName="d4" presStyleLbl="callout" presStyleIdx="7" presStyleCnt="10"/>
      <dgm:spPr/>
    </dgm:pt>
    <dgm:pt modelId="{713916B8-08F1-574D-84DC-A8AE8051B7B9}" type="pres">
      <dgm:prSet presAssocID="{EC41F885-0DA8-4845-B280-74D2523F19FD}" presName="circle5" presStyleLbl="lnNode1" presStyleIdx="4" presStyleCnt="5"/>
      <dgm:spPr>
        <a:solidFill>
          <a:schemeClr val="accent5"/>
        </a:solidFill>
      </dgm:spPr>
    </dgm:pt>
    <dgm:pt modelId="{F5E4F3EB-DD86-5D49-9BCE-0C92662EE298}" type="pres">
      <dgm:prSet presAssocID="{EC41F885-0DA8-4845-B280-74D2523F19FD}" presName="text5" presStyleLbl="revTx" presStyleIdx="4" presStyleCnt="5" custScaleX="251532" custScaleY="274536" custLinFactNeighborX="76452" custLinFactNeighborY="53513">
        <dgm:presLayoutVars>
          <dgm:bulletEnabled val="1"/>
        </dgm:presLayoutVars>
      </dgm:prSet>
      <dgm:spPr/>
    </dgm:pt>
    <dgm:pt modelId="{D9F2D69A-DA03-7C4C-A8FB-CD3C1782E1B9}" type="pres">
      <dgm:prSet presAssocID="{EC41F885-0DA8-4845-B280-74D2523F19FD}" presName="line5" presStyleLbl="callout" presStyleIdx="8" presStyleCnt="10"/>
      <dgm:spPr/>
    </dgm:pt>
    <dgm:pt modelId="{D30B2474-44A5-1A49-8DD9-5A4B1186EF85}" type="pres">
      <dgm:prSet presAssocID="{EC41F885-0DA8-4845-B280-74D2523F19FD}" presName="d5" presStyleLbl="callout" presStyleIdx="9" presStyleCnt="10"/>
      <dgm:spPr/>
    </dgm:pt>
  </dgm:ptLst>
  <dgm:cxnLst>
    <dgm:cxn modelId="{E27CCF0A-9426-5342-B377-5FF4AD058929}" type="presOf" srcId="{7EB76A0A-1061-A646-A49E-B8E8AE81E268}" destId="{6C13DDE3-6D8E-854D-91CE-8D6CF7937657}" srcOrd="0" destOrd="0" presId="urn:microsoft.com/office/officeart/2005/8/layout/target1"/>
    <dgm:cxn modelId="{D7551833-630A-724B-97A0-5767C2045182}" srcId="{86CACBCE-39FA-6243-AB7F-24F9C3E70E27}" destId="{7EB76A0A-1061-A646-A49E-B8E8AE81E268}" srcOrd="0" destOrd="0" parTransId="{F9855D67-422C-B04A-9E6D-C07246D39594}" sibTransId="{1939D934-3F0E-D949-AD8E-7BBB40A50A85}"/>
    <dgm:cxn modelId="{FE93F949-57A9-AA4E-9ADF-A2A3220265C4}" srcId="{86CACBCE-39FA-6243-AB7F-24F9C3E70E27}" destId="{CAA1D666-A35A-2B46-BE5D-EE20F8A51415}" srcOrd="3" destOrd="0" parTransId="{CD0F5FD8-1B8C-7443-A09A-4D60820D6439}" sibTransId="{F56B8CAC-E936-084B-A0A0-0FD1E4A26D64}"/>
    <dgm:cxn modelId="{E816CF51-58E4-F14D-8793-1DEDC63661CF}" type="presOf" srcId="{3785301D-44AE-7546-AFB9-A99DF5AA6DD0}" destId="{33DE9EFB-ADF3-0642-BE63-F0FF8534B754}" srcOrd="0" destOrd="0" presId="urn:microsoft.com/office/officeart/2005/8/layout/target1"/>
    <dgm:cxn modelId="{04C1E680-C703-4C4E-B374-2102EA1270D4}" type="presOf" srcId="{86CACBCE-39FA-6243-AB7F-24F9C3E70E27}" destId="{CA7FB048-0FDD-0B4C-AE92-C7937B32641E}" srcOrd="0" destOrd="0" presId="urn:microsoft.com/office/officeart/2005/8/layout/target1"/>
    <dgm:cxn modelId="{F8444AB8-B229-6441-92A2-675E6B901AF5}" srcId="{86CACBCE-39FA-6243-AB7F-24F9C3E70E27}" destId="{EC41F885-0DA8-4845-B280-74D2523F19FD}" srcOrd="4" destOrd="0" parTransId="{C70BE4FD-E239-4340-B28C-680F5D1EABFE}" sibTransId="{EBB02114-EA1A-0540-8BB3-74766D41778B}"/>
    <dgm:cxn modelId="{AFDF40B9-8A93-6241-9517-36B84DC00465}" type="presOf" srcId="{CAA1D666-A35A-2B46-BE5D-EE20F8A51415}" destId="{D975F410-5E15-1B4C-A1FB-D04084AE459E}" srcOrd="0" destOrd="0" presId="urn:microsoft.com/office/officeart/2005/8/layout/target1"/>
    <dgm:cxn modelId="{71C436BA-18F8-7D40-A3CE-9A8184F3A3BE}" srcId="{86CACBCE-39FA-6243-AB7F-24F9C3E70E27}" destId="{3785301D-44AE-7546-AFB9-A99DF5AA6DD0}" srcOrd="2" destOrd="0" parTransId="{B3B14F0F-9C54-1244-AC5A-0ECA109BE428}" sibTransId="{37CB4B04-6E31-1243-9B1A-2894DFB5C14D}"/>
    <dgm:cxn modelId="{1FB747C4-CECA-104A-9470-89E1363DB8E9}" type="presOf" srcId="{27CBC400-96C2-7C43-86CB-0E3E5A8A7B22}" destId="{A530B45A-4F31-EE41-A72B-C9972C198D8D}" srcOrd="0" destOrd="0" presId="urn:microsoft.com/office/officeart/2005/8/layout/target1"/>
    <dgm:cxn modelId="{289674DA-7BD6-184A-A420-2A3DAE08FDB4}" type="presOf" srcId="{EC41F885-0DA8-4845-B280-74D2523F19FD}" destId="{F5E4F3EB-DD86-5D49-9BCE-0C92662EE298}" srcOrd="0" destOrd="0" presId="urn:microsoft.com/office/officeart/2005/8/layout/target1"/>
    <dgm:cxn modelId="{475928F6-0077-6349-B44E-9610CCE4C528}" srcId="{86CACBCE-39FA-6243-AB7F-24F9C3E70E27}" destId="{27CBC400-96C2-7C43-86CB-0E3E5A8A7B22}" srcOrd="1" destOrd="0" parTransId="{9D0D1958-1AF6-C544-A104-8017D045ECBA}" sibTransId="{73AB6602-CA8A-9547-A8B1-EC748C286EA3}"/>
    <dgm:cxn modelId="{F9366345-EFEE-E14F-A850-F2C62ED7E809}" type="presParOf" srcId="{CA7FB048-0FDD-0B4C-AE92-C7937B32641E}" destId="{05DFAD1A-0A79-9440-9983-06DC608E84C5}" srcOrd="0" destOrd="0" presId="urn:microsoft.com/office/officeart/2005/8/layout/target1"/>
    <dgm:cxn modelId="{9EAF4804-F2D5-044A-BD7E-923A73273D18}" type="presParOf" srcId="{CA7FB048-0FDD-0B4C-AE92-C7937B32641E}" destId="{6C13DDE3-6D8E-854D-91CE-8D6CF7937657}" srcOrd="1" destOrd="0" presId="urn:microsoft.com/office/officeart/2005/8/layout/target1"/>
    <dgm:cxn modelId="{1C817B9C-CFC4-6341-BB82-1034166C47E3}" type="presParOf" srcId="{CA7FB048-0FDD-0B4C-AE92-C7937B32641E}" destId="{D8A18E5F-AC95-624C-852A-EC99DFADBFD4}" srcOrd="2" destOrd="0" presId="urn:microsoft.com/office/officeart/2005/8/layout/target1"/>
    <dgm:cxn modelId="{9BC13A23-27E0-9948-975B-4999360B2899}" type="presParOf" srcId="{CA7FB048-0FDD-0B4C-AE92-C7937B32641E}" destId="{94E6DBAB-BA50-1B44-A00E-23738160ABBD}" srcOrd="3" destOrd="0" presId="urn:microsoft.com/office/officeart/2005/8/layout/target1"/>
    <dgm:cxn modelId="{04303F6F-A716-1544-BAC0-72F81FD02D37}" type="presParOf" srcId="{CA7FB048-0FDD-0B4C-AE92-C7937B32641E}" destId="{8E15C714-6028-054B-BD54-DEEEA04CB88B}" srcOrd="4" destOrd="0" presId="urn:microsoft.com/office/officeart/2005/8/layout/target1"/>
    <dgm:cxn modelId="{77F11C82-DDD9-2542-8209-95E34BBA4C80}" type="presParOf" srcId="{CA7FB048-0FDD-0B4C-AE92-C7937B32641E}" destId="{A530B45A-4F31-EE41-A72B-C9972C198D8D}" srcOrd="5" destOrd="0" presId="urn:microsoft.com/office/officeart/2005/8/layout/target1"/>
    <dgm:cxn modelId="{2C8E02E2-4A46-1248-B6A5-1D02CD6DB904}" type="presParOf" srcId="{CA7FB048-0FDD-0B4C-AE92-C7937B32641E}" destId="{AA43CC36-2ABB-D74C-9F64-57E78EC6A8F7}" srcOrd="6" destOrd="0" presId="urn:microsoft.com/office/officeart/2005/8/layout/target1"/>
    <dgm:cxn modelId="{6519161B-F950-1741-9E91-681BEA279D39}" type="presParOf" srcId="{CA7FB048-0FDD-0B4C-AE92-C7937B32641E}" destId="{722F290D-3C95-1C45-9363-6101D0B0B8B5}" srcOrd="7" destOrd="0" presId="urn:microsoft.com/office/officeart/2005/8/layout/target1"/>
    <dgm:cxn modelId="{08690343-FF2F-7C42-8A50-C187E65A6D93}" type="presParOf" srcId="{CA7FB048-0FDD-0B4C-AE92-C7937B32641E}" destId="{ED80E72B-8B97-9C4D-B262-7879A01666BA}" srcOrd="8" destOrd="0" presId="urn:microsoft.com/office/officeart/2005/8/layout/target1"/>
    <dgm:cxn modelId="{3025B04F-C683-2A46-BA71-09786D4C5D28}" type="presParOf" srcId="{CA7FB048-0FDD-0B4C-AE92-C7937B32641E}" destId="{33DE9EFB-ADF3-0642-BE63-F0FF8534B754}" srcOrd="9" destOrd="0" presId="urn:microsoft.com/office/officeart/2005/8/layout/target1"/>
    <dgm:cxn modelId="{06F52086-1066-7648-820C-8D5E0D708BDA}" type="presParOf" srcId="{CA7FB048-0FDD-0B4C-AE92-C7937B32641E}" destId="{AA2FEE35-953D-D041-9468-73B7BB063DFB}" srcOrd="10" destOrd="0" presId="urn:microsoft.com/office/officeart/2005/8/layout/target1"/>
    <dgm:cxn modelId="{F23C879B-C22A-D042-812B-0F3A36E1F3C1}" type="presParOf" srcId="{CA7FB048-0FDD-0B4C-AE92-C7937B32641E}" destId="{369777A0-1E88-C74E-AB60-8DB6487E570A}" srcOrd="11" destOrd="0" presId="urn:microsoft.com/office/officeart/2005/8/layout/target1"/>
    <dgm:cxn modelId="{0FD609C7-888D-5841-8E43-6AFB955B4E31}" type="presParOf" srcId="{CA7FB048-0FDD-0B4C-AE92-C7937B32641E}" destId="{8A4367CA-7DC4-4B4E-BAC8-375292A74FC6}" srcOrd="12" destOrd="0" presId="urn:microsoft.com/office/officeart/2005/8/layout/target1"/>
    <dgm:cxn modelId="{5CB7921B-2A36-4344-97B7-64D0B2F8EB14}" type="presParOf" srcId="{CA7FB048-0FDD-0B4C-AE92-C7937B32641E}" destId="{D975F410-5E15-1B4C-A1FB-D04084AE459E}" srcOrd="13" destOrd="0" presId="urn:microsoft.com/office/officeart/2005/8/layout/target1"/>
    <dgm:cxn modelId="{ACE32CAB-FFE3-264F-B053-083FAA75DED5}" type="presParOf" srcId="{CA7FB048-0FDD-0B4C-AE92-C7937B32641E}" destId="{C27507A5-978A-3C4D-83FE-BA9CEF3A03DF}" srcOrd="14" destOrd="0" presId="urn:microsoft.com/office/officeart/2005/8/layout/target1"/>
    <dgm:cxn modelId="{2DAD9617-1631-F940-9DC0-51F004C55EFF}" type="presParOf" srcId="{CA7FB048-0FDD-0B4C-AE92-C7937B32641E}" destId="{C5C2A51C-86B3-2449-ACB3-39DEB0BF7095}" srcOrd="15" destOrd="0" presId="urn:microsoft.com/office/officeart/2005/8/layout/target1"/>
    <dgm:cxn modelId="{1228CF21-F678-CC49-B99D-4B9A26AF3DA2}" type="presParOf" srcId="{CA7FB048-0FDD-0B4C-AE92-C7937B32641E}" destId="{713916B8-08F1-574D-84DC-A8AE8051B7B9}" srcOrd="16" destOrd="0" presId="urn:microsoft.com/office/officeart/2005/8/layout/target1"/>
    <dgm:cxn modelId="{458A62EB-4B15-B542-BC7C-6E42F5ACCBB5}" type="presParOf" srcId="{CA7FB048-0FDD-0B4C-AE92-C7937B32641E}" destId="{F5E4F3EB-DD86-5D49-9BCE-0C92662EE298}" srcOrd="17" destOrd="0" presId="urn:microsoft.com/office/officeart/2005/8/layout/target1"/>
    <dgm:cxn modelId="{1B5FC6FF-9D51-1C48-A397-41155A179187}" type="presParOf" srcId="{CA7FB048-0FDD-0B4C-AE92-C7937B32641E}" destId="{D9F2D69A-DA03-7C4C-A8FB-CD3C1782E1B9}" srcOrd="18" destOrd="0" presId="urn:microsoft.com/office/officeart/2005/8/layout/target1"/>
    <dgm:cxn modelId="{196459BD-C1EC-0D49-8F59-98BD51D34D5D}" type="presParOf" srcId="{CA7FB048-0FDD-0B4C-AE92-C7937B32641E}" destId="{D30B2474-44A5-1A49-8DD9-5A4B1186EF85}" srcOrd="19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3916B8-08F1-574D-84DC-A8AE8051B7B9}">
      <dsp:nvSpPr>
        <dsp:cNvPr id="0" name=""/>
        <dsp:cNvSpPr/>
      </dsp:nvSpPr>
      <dsp:spPr>
        <a:xfrm>
          <a:off x="1574888" y="760093"/>
          <a:ext cx="2613801" cy="2613801"/>
        </a:xfrm>
        <a:prstGeom prst="ellipse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4367CA-7DC4-4B4E-BAC8-375292A74FC6}">
      <dsp:nvSpPr>
        <dsp:cNvPr id="0" name=""/>
        <dsp:cNvSpPr/>
      </dsp:nvSpPr>
      <dsp:spPr>
        <a:xfrm>
          <a:off x="1865238" y="1050443"/>
          <a:ext cx="2033102" cy="2033102"/>
        </a:xfrm>
        <a:prstGeom prst="ellips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80E72B-8B97-9C4D-B262-7879A01666BA}">
      <dsp:nvSpPr>
        <dsp:cNvPr id="0" name=""/>
        <dsp:cNvSpPr/>
      </dsp:nvSpPr>
      <dsp:spPr>
        <a:xfrm>
          <a:off x="2155588" y="1340793"/>
          <a:ext cx="1452402" cy="1452402"/>
        </a:xfrm>
        <a:prstGeom prst="ellipse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15C714-6028-054B-BD54-DEEEA04CB88B}">
      <dsp:nvSpPr>
        <dsp:cNvPr id="0" name=""/>
        <dsp:cNvSpPr/>
      </dsp:nvSpPr>
      <dsp:spPr>
        <a:xfrm>
          <a:off x="2446155" y="1631360"/>
          <a:ext cx="871267" cy="871267"/>
        </a:xfrm>
        <a:prstGeom prst="ellipse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DFAD1A-0A79-9440-9983-06DC608E84C5}">
      <dsp:nvSpPr>
        <dsp:cNvPr id="0" name=""/>
        <dsp:cNvSpPr/>
      </dsp:nvSpPr>
      <dsp:spPr>
        <a:xfrm>
          <a:off x="2736505" y="1921710"/>
          <a:ext cx="290567" cy="290567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13DDE3-6D8E-854D-91CE-8D6CF7937657}">
      <dsp:nvSpPr>
        <dsp:cNvPr id="0" name=""/>
        <dsp:cNvSpPr/>
      </dsp:nvSpPr>
      <dsp:spPr>
        <a:xfrm>
          <a:off x="4624323" y="111173"/>
          <a:ext cx="1306900" cy="461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20320" bIns="203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 err="1"/>
            <a:t>Lorem</a:t>
          </a:r>
          <a:r>
            <a:rPr lang="de-DE" sz="1600" kern="1200" dirty="0"/>
            <a:t> </a:t>
          </a:r>
          <a:r>
            <a:rPr lang="de-DE" sz="1600" kern="1200" dirty="0" err="1"/>
            <a:t>ipsum</a:t>
          </a:r>
          <a:endParaRPr lang="de-DE" sz="1600" kern="1200" dirty="0"/>
        </a:p>
      </dsp:txBody>
      <dsp:txXfrm>
        <a:off x="4624323" y="111173"/>
        <a:ext cx="1306900" cy="461423"/>
      </dsp:txXfrm>
    </dsp:sp>
    <dsp:sp modelId="{D8A18E5F-AC95-624C-852A-EC99DFADBFD4}">
      <dsp:nvSpPr>
        <dsp:cNvPr id="0" name=""/>
        <dsp:cNvSpPr/>
      </dsp:nvSpPr>
      <dsp:spPr>
        <a:xfrm>
          <a:off x="4297598" y="341885"/>
          <a:ext cx="32672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E6DBAB-BA50-1B44-A00E-23738160ABBD}">
      <dsp:nvSpPr>
        <dsp:cNvPr id="0" name=""/>
        <dsp:cNvSpPr/>
      </dsp:nvSpPr>
      <dsp:spPr>
        <a:xfrm rot="5400000">
          <a:off x="2726050" y="497624"/>
          <a:ext cx="1725109" cy="1413631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30B45A-4F31-EE41-A72B-C9972C198D8D}">
      <dsp:nvSpPr>
        <dsp:cNvPr id="0" name=""/>
        <dsp:cNvSpPr/>
      </dsp:nvSpPr>
      <dsp:spPr>
        <a:xfrm>
          <a:off x="4624323" y="599083"/>
          <a:ext cx="1306900" cy="461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20320" bIns="203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 err="1"/>
            <a:t>Dolor</a:t>
          </a:r>
          <a:endParaRPr lang="de-DE" sz="1600" kern="1200" dirty="0"/>
        </a:p>
      </dsp:txBody>
      <dsp:txXfrm>
        <a:off x="4624323" y="599083"/>
        <a:ext cx="1306900" cy="461423"/>
      </dsp:txXfrm>
    </dsp:sp>
    <dsp:sp modelId="{AA43CC36-2ABB-D74C-9F64-57E78EC6A8F7}">
      <dsp:nvSpPr>
        <dsp:cNvPr id="0" name=""/>
        <dsp:cNvSpPr/>
      </dsp:nvSpPr>
      <dsp:spPr>
        <a:xfrm>
          <a:off x="4297598" y="829794"/>
          <a:ext cx="32672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2F290D-3C95-1C45-9363-6101D0B0B8B5}">
      <dsp:nvSpPr>
        <dsp:cNvPr id="0" name=""/>
        <dsp:cNvSpPr/>
      </dsp:nvSpPr>
      <dsp:spPr>
        <a:xfrm rot="5400000">
          <a:off x="2979545" y="948461"/>
          <a:ext cx="1436371" cy="1197992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DE9EFB-ADF3-0642-BE63-F0FF8534B754}">
      <dsp:nvSpPr>
        <dsp:cNvPr id="0" name=""/>
        <dsp:cNvSpPr/>
      </dsp:nvSpPr>
      <dsp:spPr>
        <a:xfrm>
          <a:off x="4624323" y="1086993"/>
          <a:ext cx="1306900" cy="461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20320" bIns="203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 err="1"/>
            <a:t>Sit</a:t>
          </a:r>
          <a:r>
            <a:rPr lang="de-DE" sz="1600" kern="1200" dirty="0"/>
            <a:t> </a:t>
          </a:r>
          <a:r>
            <a:rPr lang="de-DE" sz="1600" kern="1200" dirty="0" err="1"/>
            <a:t>amet</a:t>
          </a:r>
          <a:endParaRPr lang="de-DE" sz="1600" kern="1200" dirty="0"/>
        </a:p>
      </dsp:txBody>
      <dsp:txXfrm>
        <a:off x="4624323" y="1086993"/>
        <a:ext cx="1306900" cy="461423"/>
      </dsp:txXfrm>
    </dsp:sp>
    <dsp:sp modelId="{AA2FEE35-953D-D041-9468-73B7BB063DFB}">
      <dsp:nvSpPr>
        <dsp:cNvPr id="0" name=""/>
        <dsp:cNvSpPr/>
      </dsp:nvSpPr>
      <dsp:spPr>
        <a:xfrm>
          <a:off x="4297598" y="1317704"/>
          <a:ext cx="32672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9777A0-1E88-C74E-AB60-8DB6487E570A}">
      <dsp:nvSpPr>
        <dsp:cNvPr id="0" name=""/>
        <dsp:cNvSpPr/>
      </dsp:nvSpPr>
      <dsp:spPr>
        <a:xfrm rot="5400000">
          <a:off x="3228118" y="1380871"/>
          <a:ext cx="1132647" cy="1006313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75F410-5E15-1B4C-A1FB-D04084AE459E}">
      <dsp:nvSpPr>
        <dsp:cNvPr id="0" name=""/>
        <dsp:cNvSpPr/>
      </dsp:nvSpPr>
      <dsp:spPr>
        <a:xfrm>
          <a:off x="4624323" y="1564447"/>
          <a:ext cx="1306900" cy="461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20320" bIns="203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 err="1"/>
            <a:t>Consetetur</a:t>
          </a:r>
          <a:endParaRPr lang="de-DE" sz="1600" kern="1200" dirty="0"/>
        </a:p>
      </dsp:txBody>
      <dsp:txXfrm>
        <a:off x="4624323" y="1564447"/>
        <a:ext cx="1306900" cy="461423"/>
      </dsp:txXfrm>
    </dsp:sp>
    <dsp:sp modelId="{C27507A5-978A-3C4D-83FE-BA9CEF3A03DF}">
      <dsp:nvSpPr>
        <dsp:cNvPr id="0" name=""/>
        <dsp:cNvSpPr/>
      </dsp:nvSpPr>
      <dsp:spPr>
        <a:xfrm>
          <a:off x="4297598" y="1795159"/>
          <a:ext cx="32672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C2A51C-86B3-2449-ACB3-39DEB0BF7095}">
      <dsp:nvSpPr>
        <dsp:cNvPr id="0" name=""/>
        <dsp:cNvSpPr/>
      </dsp:nvSpPr>
      <dsp:spPr>
        <a:xfrm rot="5400000">
          <a:off x="3475558" y="1837415"/>
          <a:ext cx="864297" cy="779784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E4F3EB-DD86-5D49-9BCE-0C92662EE298}">
      <dsp:nvSpPr>
        <dsp:cNvPr id="0" name=""/>
        <dsp:cNvSpPr/>
      </dsp:nvSpPr>
      <dsp:spPr>
        <a:xfrm>
          <a:off x="4633289" y="1872208"/>
          <a:ext cx="3287273" cy="1266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20320" bIns="203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/>
            <a:t>SmartArt-Elemente mit einem Alternativtext versehen, der den Inhalt wiedergibt </a:t>
          </a:r>
        </a:p>
      </dsp:txBody>
      <dsp:txXfrm>
        <a:off x="4633289" y="1872208"/>
        <a:ext cx="3287273" cy="1266772"/>
      </dsp:txXfrm>
    </dsp:sp>
    <dsp:sp modelId="{D9F2D69A-DA03-7C4C-A8FB-CD3C1782E1B9}">
      <dsp:nvSpPr>
        <dsp:cNvPr id="0" name=""/>
        <dsp:cNvSpPr/>
      </dsp:nvSpPr>
      <dsp:spPr>
        <a:xfrm>
          <a:off x="4297598" y="2258673"/>
          <a:ext cx="32672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0B2474-44A5-1A49-8DD9-5A4B1186EF85}">
      <dsp:nvSpPr>
        <dsp:cNvPr id="0" name=""/>
        <dsp:cNvSpPr/>
      </dsp:nvSpPr>
      <dsp:spPr>
        <a:xfrm rot="5400000">
          <a:off x="3709493" y="2280454"/>
          <a:ext cx="609887" cy="566323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TheSans UHH" panose="020B0502050302020203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322579-3BCF-D748-A2B1-13C370832227}" type="datetimeFigureOut">
              <a:rPr lang="de-DE" smtClean="0">
                <a:latin typeface="TheSans UHH" panose="020B0502050302020203" pitchFamily="34" charset="0"/>
              </a:rPr>
              <a:t>10.07.2024</a:t>
            </a:fld>
            <a:endParaRPr lang="de-DE" dirty="0">
              <a:latin typeface="TheSans UHH" panose="020B0502050302020203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TheSans UHH" panose="020B0502050302020203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D7AD7-FD44-8444-A38A-7B8FFD50E3B1}" type="slidenum">
              <a:rPr lang="de-DE" smtClean="0">
                <a:latin typeface="TheSans UHH" panose="020B0502050302020203" pitchFamily="34" charset="0"/>
              </a:rPr>
              <a:t>‹Nr.›</a:t>
            </a:fld>
            <a:endParaRPr lang="de-DE" dirty="0">
              <a:latin typeface="TheSans UHH" panose="020B0502050302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4263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heSans UHH" panose="020B050205030202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heSans UHH" panose="020B0502050302020203" pitchFamily="34" charset="0"/>
              </a:defRPr>
            </a:lvl1pPr>
          </a:lstStyle>
          <a:p>
            <a:fld id="{B2E59258-C19A-D949-846D-8B6CB38182F3}" type="datetimeFigureOut">
              <a:rPr lang="de-DE" smtClean="0"/>
              <a:pPr/>
              <a:t>10.07.2024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heSans UHH" panose="020B050205030202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heSans UHH" panose="020B0502050302020203" pitchFamily="34" charset="0"/>
              </a:defRPr>
            </a:lvl1pPr>
          </a:lstStyle>
          <a:p>
            <a:fld id="{3C606240-9D1C-3843-B28E-77756B6151FD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342711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TheSans UHH" panose="020B0502050302020203" pitchFamily="34" charset="0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TheSans UHH" panose="020B0502050302020203" pitchFamily="34" charset="0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TheSans UHH" panose="020B0502050302020203" pitchFamily="34" charset="0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TheSans UHH" panose="020B0502050302020203" pitchFamily="34" charset="0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TheSans UHH" panose="020B0502050302020203" pitchFamily="34" charset="0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06240-9D1C-3843-B28E-77756B6151FD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5320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06240-9D1C-3843-B28E-77756B6151FD}" type="slidenum">
              <a:rPr lang="de-DE" smtClean="0"/>
              <a:pPr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79798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06240-9D1C-3843-B28E-77756B6151FD}" type="slidenum">
              <a:rPr lang="de-DE" smtClean="0"/>
              <a:pPr/>
              <a:t>24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23060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06240-9D1C-3843-B28E-77756B6151FD}" type="slidenum">
              <a:rPr lang="de-DE" smtClean="0"/>
              <a:pPr/>
              <a:t>49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77022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Am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06240-9D1C-3843-B28E-77756B6151FD}" type="slidenum">
              <a:rPr lang="de-DE" smtClean="0"/>
              <a:pPr/>
              <a:t>52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95970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UHH-Logo" descr="Logo der Universität Hamburg">
            <a:extLst>
              <a:ext uri="{FF2B5EF4-FFF2-40B4-BE49-F238E27FC236}">
                <a16:creationId xmlns:a16="http://schemas.microsoft.com/office/drawing/2014/main" id="{7B0EE754-E1E0-A5A0-D9D1-3B741E903E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2595997" cy="1203598"/>
          </a:xfrm>
          <a:prstGeom prst="rect">
            <a:avLst/>
          </a:prstGeom>
        </p:spPr>
      </p:pic>
      <p:sp>
        <p:nvSpPr>
          <p:cNvPr id="2" name="Titel">
            <a:extLst>
              <a:ext uri="{FF2B5EF4-FFF2-40B4-BE49-F238E27FC236}">
                <a16:creationId xmlns:a16="http://schemas.microsoft.com/office/drawing/2014/main" id="{212D9A33-9A12-B80E-DCB8-72E1ADC3E8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5536" y="3303444"/>
            <a:ext cx="4824536" cy="492443"/>
          </a:xfrm>
        </p:spPr>
        <p:txBody>
          <a:bodyPr wrap="square" lIns="0" anchor="b" anchorCtr="0">
            <a:spAutoFit/>
          </a:bodyPr>
          <a:lstStyle>
            <a:lvl1pPr algn="l">
              <a:lnSpc>
                <a:spcPct val="100000"/>
              </a:lnSpc>
              <a:defRPr sz="2600"/>
            </a:lvl1pPr>
          </a:lstStyle>
          <a:p>
            <a:r>
              <a:rPr lang="de-DE" dirty="0"/>
              <a:t>Titel der Präsentation</a:t>
            </a:r>
          </a:p>
        </p:txBody>
      </p:sp>
      <p:sp>
        <p:nvSpPr>
          <p:cNvPr id="11" name="Person">
            <a:extLst>
              <a:ext uri="{FF2B5EF4-FFF2-40B4-BE49-F238E27FC236}">
                <a16:creationId xmlns:a16="http://schemas.microsoft.com/office/drawing/2014/main" id="{D42A4AC9-20EE-7518-5501-9C75AFE90B6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5535" y="4083918"/>
            <a:ext cx="4824536" cy="354896"/>
          </a:xfrm>
        </p:spPr>
        <p:txBody>
          <a:bodyPr wrap="square" lIns="0" tIns="36000" bIns="36000"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600" b="1" i="0">
                <a:solidFill>
                  <a:schemeClr val="accent2"/>
                </a:solidFill>
                <a:latin typeface="TheSans UHH" panose="020B05020503020202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(Titel) Vorname Nachname</a:t>
            </a:r>
          </a:p>
        </p:txBody>
      </p:sp>
      <p:sp>
        <p:nvSpPr>
          <p:cNvPr id="7" name="Datum">
            <a:extLst>
              <a:ext uri="{FF2B5EF4-FFF2-40B4-BE49-F238E27FC236}">
                <a16:creationId xmlns:a16="http://schemas.microsoft.com/office/drawing/2014/main" id="{FCBF30C3-33D1-752C-FC76-BA17BF1B521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1599" y="4371950"/>
            <a:ext cx="4824536" cy="431800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latin typeface="TheSans UHH SemiLight Caps" panose="020B0402050302020203" pitchFamily="34" charset="77"/>
              </a:defRPr>
            </a:lvl1pPr>
          </a:lstStyle>
          <a:p>
            <a:pPr lvl="0"/>
            <a:r>
              <a:rPr lang="de-DE" dirty="0"/>
              <a:t>Datum</a:t>
            </a:r>
          </a:p>
        </p:txBody>
      </p:sp>
      <p:sp>
        <p:nvSpPr>
          <p:cNvPr id="10" name="Bildplatzhalter">
            <a:extLst>
              <a:ext uri="{FF2B5EF4-FFF2-40B4-BE49-F238E27FC236}">
                <a16:creationId xmlns:a16="http://schemas.microsoft.com/office/drawing/2014/main" id="{905ACCED-057A-5F1D-E5CC-5F73BBA4A6C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66264" y="0"/>
            <a:ext cx="3482192" cy="51435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6" name="Copyright">
            <a:extLst>
              <a:ext uri="{FF2B5EF4-FFF2-40B4-BE49-F238E27FC236}">
                <a16:creationId xmlns:a16="http://schemas.microsoft.com/office/drawing/2014/main" id="{0E1FD2E4-6DF4-BF5A-4349-163545BE0B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58404" y="4869835"/>
            <a:ext cx="490052" cy="273665"/>
          </a:xfrm>
          <a:solidFill>
            <a:schemeClr val="bg1">
              <a:alpha val="75000"/>
            </a:schemeClr>
          </a:solidFill>
        </p:spPr>
        <p:txBody>
          <a:bodyPr wrap="none" lIns="72000" rIns="72000" anchor="b" anchorCtr="0">
            <a:spAutoFit/>
          </a:bodyPr>
          <a:lstStyle>
            <a:lvl1pPr marL="0" indent="0" algn="r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Foto: </a:t>
            </a:r>
          </a:p>
        </p:txBody>
      </p:sp>
    </p:spTree>
    <p:extLst>
      <p:ext uri="{BB962C8B-B14F-4D97-AF65-F5344CB8AC3E}">
        <p14:creationId xmlns:p14="http://schemas.microsoft.com/office/powerpoint/2010/main" val="2725862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(breites F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UHH-Logo" descr="Logo der Universität Hamburg">
            <a:extLst>
              <a:ext uri="{FF2B5EF4-FFF2-40B4-BE49-F238E27FC236}">
                <a16:creationId xmlns:a16="http://schemas.microsoft.com/office/drawing/2014/main" id="{85CCA211-4FA3-DE47-9381-1796FDA2B8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2595997" cy="1203598"/>
          </a:xfrm>
          <a:prstGeom prst="rect">
            <a:avLst/>
          </a:prstGeom>
        </p:spPr>
      </p:pic>
      <p:sp>
        <p:nvSpPr>
          <p:cNvPr id="2" name="Titel">
            <a:extLst>
              <a:ext uri="{FF2B5EF4-FFF2-40B4-BE49-F238E27FC236}">
                <a16:creationId xmlns:a16="http://schemas.microsoft.com/office/drawing/2014/main" id="{212D9A33-9A12-B80E-DCB8-72E1ADC3E8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5536" y="3405505"/>
            <a:ext cx="2879996" cy="422039"/>
          </a:xfrm>
        </p:spPr>
        <p:txBody>
          <a:bodyPr wrap="square" lIns="0" anchor="b" anchorCtr="0">
            <a:spAutoFit/>
          </a:bodyPr>
          <a:lstStyle>
            <a:lvl1pPr algn="l">
              <a:lnSpc>
                <a:spcPct val="110000"/>
              </a:lnSpc>
              <a:defRPr sz="2000"/>
            </a:lvl1pPr>
          </a:lstStyle>
          <a:p>
            <a:r>
              <a:rPr lang="de-DE" dirty="0"/>
              <a:t>Titel der Präsentation</a:t>
            </a:r>
          </a:p>
        </p:txBody>
      </p:sp>
      <p:sp>
        <p:nvSpPr>
          <p:cNvPr id="3" name="Person">
            <a:extLst>
              <a:ext uri="{FF2B5EF4-FFF2-40B4-BE49-F238E27FC236}">
                <a16:creationId xmlns:a16="http://schemas.microsoft.com/office/drawing/2014/main" id="{49607EE8-9A52-264C-0A8E-04314631BBD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5536" y="4083918"/>
            <a:ext cx="2879998" cy="354896"/>
          </a:xfrm>
        </p:spPr>
        <p:txBody>
          <a:bodyPr wrap="square" lIns="0" tIns="36000" bIns="36000" anchor="b" anchorCtr="0">
            <a:normAutofit/>
          </a:bodyPr>
          <a:lstStyle>
            <a:lvl1pPr marL="0" indent="0" algn="l">
              <a:buNone/>
              <a:defRPr sz="1400" b="1" i="0">
                <a:solidFill>
                  <a:schemeClr val="accent2"/>
                </a:solidFill>
                <a:latin typeface="TheSans UHH" panose="020B05020503020202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(Titel) Vorname Nachname</a:t>
            </a:r>
          </a:p>
        </p:txBody>
      </p:sp>
      <p:sp>
        <p:nvSpPr>
          <p:cNvPr id="8" name="Datum">
            <a:extLst>
              <a:ext uri="{FF2B5EF4-FFF2-40B4-BE49-F238E27FC236}">
                <a16:creationId xmlns:a16="http://schemas.microsoft.com/office/drawing/2014/main" id="{DA956C75-6071-5A72-5101-E9E0F0B381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1599" y="4371950"/>
            <a:ext cx="2883933" cy="431800"/>
          </a:xfrm>
        </p:spPr>
        <p:txBody>
          <a:bodyPr/>
          <a:lstStyle>
            <a:lvl1pPr marL="0" indent="0">
              <a:buNone/>
              <a:defRPr b="0" i="0">
                <a:latin typeface="TheSans UHH SemiLight Caps" panose="020B0402050302020203" pitchFamily="34" charset="77"/>
              </a:defRPr>
            </a:lvl1pPr>
          </a:lstStyle>
          <a:p>
            <a:pPr lvl="0"/>
            <a:r>
              <a:rPr lang="de-DE" dirty="0"/>
              <a:t>Datum</a:t>
            </a:r>
          </a:p>
        </p:txBody>
      </p:sp>
      <p:sp>
        <p:nvSpPr>
          <p:cNvPr id="10" name="Bildplatzhalter">
            <a:extLst>
              <a:ext uri="{FF2B5EF4-FFF2-40B4-BE49-F238E27FC236}">
                <a16:creationId xmlns:a16="http://schemas.microsoft.com/office/drawing/2014/main" id="{905ACCED-057A-5F1D-E5CC-5F73BBA4A6C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92501" y="0"/>
            <a:ext cx="5651499" cy="51435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12" name="Copyright">
            <a:extLst>
              <a:ext uri="{FF2B5EF4-FFF2-40B4-BE49-F238E27FC236}">
                <a16:creationId xmlns:a16="http://schemas.microsoft.com/office/drawing/2014/main" id="{75D257FE-24B9-E7DF-27AC-9DC6B024DE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88860" y="4869835"/>
            <a:ext cx="459596" cy="273665"/>
          </a:xfrm>
          <a:solidFill>
            <a:schemeClr val="bg1">
              <a:alpha val="75000"/>
            </a:schemeClr>
          </a:solidFill>
        </p:spPr>
        <p:txBody>
          <a:bodyPr wrap="none" lIns="72000" rIns="72000" anchor="b" anchorCtr="0">
            <a:spAutoFit/>
          </a:bodyPr>
          <a:lstStyle>
            <a:lvl1pPr marL="0" indent="0" algn="r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Foto: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F33B82E-9352-4B6C-A47A-F68C5E0B47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7283" y="1263138"/>
            <a:ext cx="1726445" cy="30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27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(ohne F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UHH-Logo" descr="Logo der Universität Hamburg">
            <a:extLst>
              <a:ext uri="{FF2B5EF4-FFF2-40B4-BE49-F238E27FC236}">
                <a16:creationId xmlns:a16="http://schemas.microsoft.com/office/drawing/2014/main" id="{A58A1DC7-81D7-0178-6AA2-CE73893550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2595997" cy="1203598"/>
          </a:xfrm>
          <a:prstGeom prst="rect">
            <a:avLst/>
          </a:prstGeom>
        </p:spPr>
      </p:pic>
      <p:sp>
        <p:nvSpPr>
          <p:cNvPr id="5" name="Titel">
            <a:extLst>
              <a:ext uri="{FF2B5EF4-FFF2-40B4-BE49-F238E27FC236}">
                <a16:creationId xmlns:a16="http://schemas.microsoft.com/office/drawing/2014/main" id="{19332011-8135-2225-4921-150D6415C2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5536" y="3219822"/>
            <a:ext cx="6912768" cy="1027845"/>
          </a:xfrm>
        </p:spPr>
        <p:txBody>
          <a:bodyPr wrap="square" lIns="0" anchor="b" anchorCtr="0">
            <a:normAutofit/>
          </a:bodyPr>
          <a:lstStyle>
            <a:lvl1pPr algn="l">
              <a:lnSpc>
                <a:spcPct val="110000"/>
              </a:lnSpc>
              <a:defRPr sz="2400"/>
            </a:lvl1pPr>
          </a:lstStyle>
          <a:p>
            <a:r>
              <a:rPr lang="de-DE" dirty="0"/>
              <a:t>Vorstellung des neuen Exzellenzclusters „Understanding XYZ“</a:t>
            </a:r>
          </a:p>
        </p:txBody>
      </p:sp>
      <p:sp>
        <p:nvSpPr>
          <p:cNvPr id="9" name="Person">
            <a:extLst>
              <a:ext uri="{FF2B5EF4-FFF2-40B4-BE49-F238E27FC236}">
                <a16:creationId xmlns:a16="http://schemas.microsoft.com/office/drawing/2014/main" id="{6C7258FA-754E-8F00-113F-DF369E71B0D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19672" y="4432093"/>
            <a:ext cx="5976664" cy="319630"/>
          </a:xfrm>
        </p:spPr>
        <p:txBody>
          <a:bodyPr wrap="none" tIns="0" bIns="0"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accent2"/>
                </a:solidFill>
                <a:latin typeface="TheSans UHH" panose="020B0502050302020203" pitchFamily="34" charset="77"/>
              </a:defRPr>
            </a:lvl1pPr>
          </a:lstStyle>
          <a:p>
            <a:pPr lvl="0"/>
            <a:r>
              <a:rPr lang="de-DE" dirty="0"/>
              <a:t>(Titel) Vorname Nachname</a:t>
            </a:r>
          </a:p>
        </p:txBody>
      </p:sp>
      <p:sp>
        <p:nvSpPr>
          <p:cNvPr id="3" name="Datum">
            <a:extLst>
              <a:ext uri="{FF2B5EF4-FFF2-40B4-BE49-F238E27FC236}">
                <a16:creationId xmlns:a16="http://schemas.microsoft.com/office/drawing/2014/main" id="{561DAFA2-5F25-5D62-43E1-96363D6D69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1599" y="4371951"/>
            <a:ext cx="1084057" cy="401322"/>
          </a:xfrm>
        </p:spPr>
        <p:txBody>
          <a:bodyPr/>
          <a:lstStyle>
            <a:lvl1pPr marL="0" indent="0">
              <a:buNone/>
              <a:defRPr sz="1800" b="0" i="0">
                <a:latin typeface="TheSans UHH SemiLight Caps" panose="020B0402050302020203" pitchFamily="34" charset="77"/>
              </a:defRPr>
            </a:lvl1pPr>
          </a:lstStyle>
          <a:p>
            <a:pPr lvl="0"/>
            <a:r>
              <a:rPr lang="de-DE" dirty="0"/>
              <a:t>Datum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435A3AE-4F5E-4B25-94DD-BC4C666B72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48264" y="696018"/>
            <a:ext cx="1726445" cy="30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673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(einspalti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F30FE764-F7B3-C3A0-BE17-FF59C3C4F4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lIns="0"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B54A2940-BCB3-827D-5062-53A2A8B1B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784" y="1131887"/>
            <a:ext cx="6192366" cy="2952751"/>
          </a:xfrm>
        </p:spPr>
        <p:txBody>
          <a:bodyPr lIns="0">
            <a:normAutofit/>
          </a:bodyPr>
          <a:lstStyle>
            <a:lvl1pPr marL="342900" indent="-432000">
              <a:lnSpc>
                <a:spcPct val="110000"/>
              </a:lnSpc>
              <a:spcBef>
                <a:spcPts val="1800"/>
              </a:spcBef>
              <a:buSzPct val="180000"/>
              <a:buFont typeface="+mj-lt"/>
              <a:buAutoNum type="arabicPlain"/>
              <a:defRPr sz="2000"/>
            </a:lvl1pPr>
            <a:lvl2pPr marL="800100" indent="-342900">
              <a:lnSpc>
                <a:spcPct val="110000"/>
              </a:lnSpc>
              <a:buSzPct val="100000"/>
              <a:buFont typeface="Wingdings" pitchFamily="2" charset="2"/>
              <a:buChar char="§"/>
              <a:defRPr sz="2000"/>
            </a:lvl2pPr>
            <a:lvl3pPr marL="1257300" indent="-342900">
              <a:lnSpc>
                <a:spcPct val="110000"/>
              </a:lnSpc>
              <a:buSzPct val="100000"/>
              <a:buFont typeface="Wingdings" pitchFamily="2" charset="2"/>
              <a:buChar char="§"/>
              <a:defRPr sz="2000"/>
            </a:lvl3pPr>
            <a:lvl4pPr marL="1714500" indent="-342900">
              <a:lnSpc>
                <a:spcPct val="110000"/>
              </a:lnSpc>
              <a:buSzPct val="100000"/>
              <a:buFont typeface="Wingdings" pitchFamily="2" charset="2"/>
              <a:buChar char="§"/>
              <a:defRPr sz="2000"/>
            </a:lvl4pPr>
            <a:lvl5pPr marL="2171700" indent="-342900">
              <a:lnSpc>
                <a:spcPct val="110000"/>
              </a:lnSpc>
              <a:buSzPct val="100000"/>
              <a:buFont typeface="Wingdings" pitchFamily="2" charset="2"/>
              <a:buChar char="§"/>
              <a:defRPr sz="20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Foliennummernplatzhalter">
            <a:extLst>
              <a:ext uri="{FF2B5EF4-FFF2-40B4-BE49-F238E27FC236}">
                <a16:creationId xmlns:a16="http://schemas.microsoft.com/office/drawing/2014/main" id="{BCE49DE1-412F-9551-E6D9-B0052C749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Datumsplatzhalter">
            <a:extLst>
              <a:ext uri="{FF2B5EF4-FFF2-40B4-BE49-F238E27FC236}">
                <a16:creationId xmlns:a16="http://schemas.microsoft.com/office/drawing/2014/main" id="{B159FC35-01D5-3D9B-4190-D9C5FC36B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E4430A3C-2541-14FB-44D9-E3672892A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CAE1BF7-79BB-4F58-94CD-5EDE3D38F6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8264" y="4608000"/>
            <a:ext cx="1152128" cy="20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293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(zweispalti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F30FE764-F7B3-C3A0-BE17-FF59C3C4F4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lIns="0"/>
          <a:lstStyle/>
          <a:p>
            <a:r>
              <a:rPr lang="de-DE" dirty="0"/>
              <a:t>Agenda (zweispaltig)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B54A2940-BCB3-827D-5062-53A2A8B1B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419622"/>
            <a:ext cx="8064574" cy="2448695"/>
          </a:xfrm>
        </p:spPr>
        <p:txBody>
          <a:bodyPr lIns="0" numCol="2" spcCol="180000"/>
          <a:lstStyle>
            <a:lvl1pPr marL="342900" indent="-342900">
              <a:lnSpc>
                <a:spcPct val="110000"/>
              </a:lnSpc>
              <a:buSzPct val="180000"/>
              <a:buFont typeface="+mj-lt"/>
              <a:buAutoNum type="arabicPlain"/>
              <a:defRPr/>
            </a:lvl1pPr>
            <a:lvl2pPr marL="742950" indent="-285750">
              <a:lnSpc>
                <a:spcPct val="110000"/>
              </a:lnSpc>
              <a:buSzPct val="100000"/>
              <a:buFont typeface="Wingdings" pitchFamily="2" charset="2"/>
              <a:buChar char="§"/>
              <a:defRPr/>
            </a:lvl2pPr>
            <a:lvl3pPr marL="1257300" indent="-342900">
              <a:lnSpc>
                <a:spcPct val="110000"/>
              </a:lnSpc>
              <a:buSzPct val="100000"/>
              <a:buFont typeface="Wingdings" pitchFamily="2" charset="2"/>
              <a:buChar char="§"/>
              <a:defRPr/>
            </a:lvl3pPr>
            <a:lvl4pPr marL="1714500" indent="-342900">
              <a:lnSpc>
                <a:spcPct val="110000"/>
              </a:lnSpc>
              <a:buSzPct val="100000"/>
              <a:buFont typeface="Wingdings" pitchFamily="2" charset="2"/>
              <a:buChar char="§"/>
              <a:defRPr/>
            </a:lvl4pPr>
            <a:lvl5pPr marL="2171700" indent="-342900">
              <a:lnSpc>
                <a:spcPct val="110000"/>
              </a:lnSpc>
              <a:buSzPct val="100000"/>
              <a:buFont typeface="Wingdings" pitchFamily="2" charset="2"/>
              <a:buChar char="§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Foliennummernplatzhalter">
            <a:extLst>
              <a:ext uri="{FF2B5EF4-FFF2-40B4-BE49-F238E27FC236}">
                <a16:creationId xmlns:a16="http://schemas.microsoft.com/office/drawing/2014/main" id="{BCE49DE1-412F-9551-E6D9-B0052C749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Datumsplatzhalter">
            <a:extLst>
              <a:ext uri="{FF2B5EF4-FFF2-40B4-BE49-F238E27FC236}">
                <a16:creationId xmlns:a16="http://schemas.microsoft.com/office/drawing/2014/main" id="{DA8BD811-AB80-6771-3C5B-8A71DDAD8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13CB44A2-3722-CFA6-C04F-90B773B51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41C8CA2-D904-4A6F-A9BB-1B8A389B4D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8264" y="4608000"/>
            <a:ext cx="1152128" cy="20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8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1D405C45-0DD4-C48A-FA2D-9BDC7F7EB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425" y="2480009"/>
            <a:ext cx="4481836" cy="1027845"/>
          </a:xfrm>
        </p:spPr>
        <p:txBody>
          <a:bodyPr anchor="b">
            <a:spAutoFit/>
          </a:bodyPr>
          <a:lstStyle>
            <a:lvl1pPr>
              <a:lnSpc>
                <a:spcPct val="110000"/>
              </a:lnSpc>
              <a:defRPr sz="28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Foliennummernplatzhalter">
            <a:extLst>
              <a:ext uri="{FF2B5EF4-FFF2-40B4-BE49-F238E27FC236}">
                <a16:creationId xmlns:a16="http://schemas.microsoft.com/office/drawing/2014/main" id="{17A60BCC-5616-273E-2AA8-BB9E0C108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62156" y="4615009"/>
            <a:ext cx="657994" cy="274637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449650F-E03B-624E-B2AD-4F9591B58B1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Textplatzhalter">
            <a:extLst>
              <a:ext uri="{FF2B5EF4-FFF2-40B4-BE49-F238E27FC236}">
                <a16:creationId xmlns:a16="http://schemas.microsoft.com/office/drawing/2014/main" id="{FA120FAF-72E8-3893-7931-08E06A07772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2614" y="402468"/>
            <a:ext cx="4577458" cy="1987980"/>
          </a:xfrm>
        </p:spPr>
        <p:txBody>
          <a:bodyPr wrap="square" lIns="0">
            <a:spAutoFit/>
          </a:bodyPr>
          <a:lstStyle>
            <a:lvl1pPr marL="0" indent="0">
              <a:buNone/>
              <a:defRPr sz="115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1</a:t>
            </a:r>
          </a:p>
        </p:txBody>
      </p:sp>
      <p:sp>
        <p:nvSpPr>
          <p:cNvPr id="11" name="Bildplatzhalter">
            <a:extLst>
              <a:ext uri="{FF2B5EF4-FFF2-40B4-BE49-F238E27FC236}">
                <a16:creationId xmlns:a16="http://schemas.microsoft.com/office/drawing/2014/main" id="{02B05530-5D4E-70F8-52DA-FDF69546DB6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1500" y="0"/>
            <a:ext cx="3492797" cy="51435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13" name="Copyright">
            <a:extLst>
              <a:ext uri="{FF2B5EF4-FFF2-40B4-BE49-F238E27FC236}">
                <a16:creationId xmlns:a16="http://schemas.microsoft.com/office/drawing/2014/main" id="{D440C51C-B06F-CB2E-ED83-8E483E7779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61849" y="4857140"/>
            <a:ext cx="786607" cy="286360"/>
          </a:xfrm>
          <a:solidFill>
            <a:schemeClr val="bg1">
              <a:alpha val="75000"/>
            </a:schemeClr>
          </a:solidFill>
        </p:spPr>
        <p:txBody>
          <a:bodyPr wrap="none" lIns="72000" rIns="72000" anchor="b" anchorCtr="0">
            <a:spAutoFit/>
          </a:bodyPr>
          <a:lstStyle>
            <a:lvl1pPr marL="0" indent="0" algn="r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Foto: UHH</a:t>
            </a:r>
          </a:p>
        </p:txBody>
      </p:sp>
      <p:sp>
        <p:nvSpPr>
          <p:cNvPr id="6" name="Datumsplatzhalter">
            <a:extLst>
              <a:ext uri="{FF2B5EF4-FFF2-40B4-BE49-F238E27FC236}">
                <a16:creationId xmlns:a16="http://schemas.microsoft.com/office/drawing/2014/main" id="{6F15DAC3-6FD9-0866-D987-4FF0DF5E7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7" name="Fußzeilenplatzhalter">
            <a:extLst>
              <a:ext uri="{FF2B5EF4-FFF2-40B4-BE49-F238E27FC236}">
                <a16:creationId xmlns:a16="http://schemas.microsoft.com/office/drawing/2014/main" id="{BE06C47F-82E8-8701-5EC1-831DF30A6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98575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nittsüberschrift (auf F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9C441111-369E-A65C-85C0-6BD35550F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62156" y="4615009"/>
            <a:ext cx="657994" cy="274637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449650F-E03B-624E-B2AD-4F9591B58B1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Bildplatzhalter">
            <a:extLst>
              <a:ext uri="{FF2B5EF4-FFF2-40B4-BE49-F238E27FC236}">
                <a16:creationId xmlns:a16="http://schemas.microsoft.com/office/drawing/2014/main" id="{02B05530-5D4E-70F8-52DA-FDF69546DB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297" cy="51435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3" name="Copyright">
            <a:extLst>
              <a:ext uri="{FF2B5EF4-FFF2-40B4-BE49-F238E27FC236}">
                <a16:creationId xmlns:a16="http://schemas.microsoft.com/office/drawing/2014/main" id="{DF8F1031-7DA1-B48B-66B9-8557FAFE06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61849" y="4857140"/>
            <a:ext cx="786607" cy="286360"/>
          </a:xfrm>
          <a:solidFill>
            <a:schemeClr val="bg1">
              <a:alpha val="75000"/>
            </a:schemeClr>
          </a:solidFill>
        </p:spPr>
        <p:txBody>
          <a:bodyPr wrap="none" lIns="72000" rIns="72000" anchor="b" anchorCtr="0">
            <a:spAutoFit/>
          </a:bodyPr>
          <a:lstStyle>
            <a:lvl1pPr marL="0" indent="0" algn="r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Foto: UHH</a:t>
            </a:r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1D405C45-0DD4-C48A-FA2D-9BDC7F7EB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28499"/>
            <a:ext cx="3419872" cy="1283937"/>
          </a:xfrm>
          <a:solidFill>
            <a:schemeClr val="accent2"/>
          </a:solidFill>
        </p:spPr>
        <p:txBody>
          <a:bodyPr wrap="square" lIns="540000" tIns="270000" rIns="360000" bIns="270000" anchor="b">
            <a:spAutoFit/>
          </a:bodyPr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5" name="Datumsplatzhalter">
            <a:extLst>
              <a:ext uri="{FF2B5EF4-FFF2-40B4-BE49-F238E27FC236}">
                <a16:creationId xmlns:a16="http://schemas.microsoft.com/office/drawing/2014/main" id="{DB7858C6-DCA2-C893-3EE8-987458DD8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ußzeilenplatzhalter">
            <a:extLst>
              <a:ext uri="{FF2B5EF4-FFF2-40B4-BE49-F238E27FC236}">
                <a16:creationId xmlns:a16="http://schemas.microsoft.com/office/drawing/2014/main" id="{D369F843-3366-1209-6128-E5DC123E6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68094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B54A2940-BCB3-827D-5062-53A2A8B1B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31887"/>
            <a:ext cx="6192366" cy="2952751"/>
          </a:xfrm>
        </p:spPr>
        <p:txBody>
          <a:bodyPr lIns="0"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29B302F5-284F-3079-6EAC-C920CD76E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71C7B469-3DC0-7EC7-FA90-6C165FB15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89367073-303F-D294-FFA0-CB0A3A861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CEE53C70-75A7-A62E-53DB-69DDC21A6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9806B97D-5619-45B3-8883-4DEE93BA66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8264" y="4608000"/>
            <a:ext cx="1152128" cy="20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238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und Inhalt (blau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UHH-Logo">
            <a:extLst>
              <a:ext uri="{FF2B5EF4-FFF2-40B4-BE49-F238E27FC236}">
                <a16:creationId xmlns:a16="http://schemas.microsoft.com/office/drawing/2014/main" id="{3CB7C4BB-7B9F-D5C9-4EC5-58F8D7EEA6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23850" y="4381726"/>
            <a:ext cx="1295822" cy="422049"/>
          </a:xfrm>
          <a:prstGeom prst="rect">
            <a:avLst/>
          </a:prstGeom>
        </p:spPr>
      </p:pic>
      <p:sp>
        <p:nvSpPr>
          <p:cNvPr id="2" name="Titel">
            <a:extLst>
              <a:ext uri="{FF2B5EF4-FFF2-40B4-BE49-F238E27FC236}">
                <a16:creationId xmlns:a16="http://schemas.microsoft.com/office/drawing/2014/main" id="{F30FE764-F7B3-C3A0-BE17-FF59C3C4F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Inhaltsplatzhalter">
            <a:extLst>
              <a:ext uri="{FF2B5EF4-FFF2-40B4-BE49-F238E27FC236}">
                <a16:creationId xmlns:a16="http://schemas.microsoft.com/office/drawing/2014/main" id="{2060DD5D-EE2C-1DE9-17FB-CFD0B6F63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31887"/>
            <a:ext cx="6192366" cy="2952751"/>
          </a:xfrm>
        </p:spPr>
        <p:txBody>
          <a:bodyPr lIns="0"/>
          <a:lstStyle>
            <a:lvl1pPr>
              <a:lnSpc>
                <a:spcPct val="110000"/>
              </a:lnSpc>
              <a:buClr>
                <a:schemeClr val="tx1"/>
              </a:buClr>
              <a:defRPr/>
            </a:lvl1pPr>
            <a:lvl2pPr>
              <a:lnSpc>
                <a:spcPct val="110000"/>
              </a:lnSpc>
              <a:buClr>
                <a:schemeClr val="tx1"/>
              </a:buClr>
              <a:defRPr/>
            </a:lvl2pPr>
            <a:lvl3pPr>
              <a:lnSpc>
                <a:spcPct val="110000"/>
              </a:lnSpc>
              <a:buClr>
                <a:schemeClr val="tx1"/>
              </a:buClr>
              <a:defRPr/>
            </a:lvl3pPr>
            <a:lvl4pPr>
              <a:lnSpc>
                <a:spcPct val="110000"/>
              </a:lnSpc>
              <a:buClr>
                <a:schemeClr val="tx1"/>
              </a:buClr>
              <a:defRPr/>
            </a:lvl4pPr>
            <a:lvl5pPr>
              <a:lnSpc>
                <a:spcPct val="110000"/>
              </a:lnSpc>
              <a:buClr>
                <a:schemeClr val="tx1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3" name="Datumsplatzhalter">
            <a:extLst>
              <a:ext uri="{FF2B5EF4-FFF2-40B4-BE49-F238E27FC236}">
                <a16:creationId xmlns:a16="http://schemas.microsoft.com/office/drawing/2014/main" id="{4587A11D-BE80-671B-6AF9-9C02BBFD07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F3FCC813-C10C-BF29-F6C2-5F382BA4E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F6114D8C-4BDC-53CF-1F7F-A0EAB3E232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07299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(blau/wei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">
            <a:extLst>
              <a:ext uri="{FF2B5EF4-FFF2-40B4-BE49-F238E27FC236}">
                <a16:creationId xmlns:a16="http://schemas.microsoft.com/office/drawing/2014/main" id="{5AFF9095-81B9-BCB9-F995-76D7A95EC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35078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F30FE764-F7B3-C3A0-BE17-FF59C3C4F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B54A2940-BCB3-827D-5062-53A2A8B1B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31887"/>
            <a:ext cx="6192366" cy="2375967"/>
          </a:xfrm>
        </p:spPr>
        <p:txBody>
          <a:bodyPr lIns="0"/>
          <a:lstStyle>
            <a:lvl1pPr>
              <a:lnSpc>
                <a:spcPct val="11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Foliennummernplatzhalter">
            <a:extLst>
              <a:ext uri="{FF2B5EF4-FFF2-40B4-BE49-F238E27FC236}">
                <a16:creationId xmlns:a16="http://schemas.microsoft.com/office/drawing/2014/main" id="{BCE49DE1-412F-9551-E6D9-B0052C749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Datumsplatzhalter">
            <a:extLst>
              <a:ext uri="{FF2B5EF4-FFF2-40B4-BE49-F238E27FC236}">
                <a16:creationId xmlns:a16="http://schemas.microsoft.com/office/drawing/2014/main" id="{1A332F47-736B-CDE0-6752-F10D3D68B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ußzeilenplatzhalter">
            <a:extLst>
              <a:ext uri="{FF2B5EF4-FFF2-40B4-BE49-F238E27FC236}">
                <a16:creationId xmlns:a16="http://schemas.microsoft.com/office/drawing/2014/main" id="{5C11D619-E32A-2CEE-9965-9C829412BC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056935F-A655-42E9-ACD1-2C8F9FFCD3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8264" y="4608000"/>
            <a:ext cx="1152128" cy="20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412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mit schmalem F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022CAA55-EBA8-B65A-0AFD-E54B4AB91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4968230" cy="575841"/>
          </a:xfrm>
        </p:spPr>
        <p:txBody>
          <a:bodyPr lIns="0"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2C284ADE-10D9-51D8-79D6-838CA1561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131888"/>
            <a:ext cx="4608190" cy="2952750"/>
          </a:xfrm>
        </p:spPr>
        <p:txBody>
          <a:bodyPr l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Bildplatzhalter">
            <a:extLst>
              <a:ext uri="{FF2B5EF4-FFF2-40B4-BE49-F238E27FC236}">
                <a16:creationId xmlns:a16="http://schemas.microsoft.com/office/drawing/2014/main" id="{C35977E2-0412-120B-2CE6-634B43C86E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69901" y="0"/>
            <a:ext cx="3481933" cy="51435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8" name="Copyright">
            <a:extLst>
              <a:ext uri="{FF2B5EF4-FFF2-40B4-BE49-F238E27FC236}">
                <a16:creationId xmlns:a16="http://schemas.microsoft.com/office/drawing/2014/main" id="{36C21B6C-1199-7410-D70C-DF13D6B43E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61849" y="4857140"/>
            <a:ext cx="786607" cy="286360"/>
          </a:xfrm>
          <a:solidFill>
            <a:schemeClr val="bg1">
              <a:alpha val="75000"/>
            </a:schemeClr>
          </a:solidFill>
        </p:spPr>
        <p:txBody>
          <a:bodyPr wrap="none" lIns="72000" rIns="72000" anchor="b" anchorCtr="0">
            <a:spAutoFit/>
          </a:bodyPr>
          <a:lstStyle>
            <a:lvl1pPr marL="0" indent="0" algn="r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Foto: UHH</a:t>
            </a:r>
          </a:p>
        </p:txBody>
      </p:sp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338EC3EA-D4DA-303C-806E-472FC6B32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62156" y="4615009"/>
            <a:ext cx="657994" cy="274637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449650F-E03B-624E-B2AD-4F9591B58B1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Datumsplatzhalter">
            <a:extLst>
              <a:ext uri="{FF2B5EF4-FFF2-40B4-BE49-F238E27FC236}">
                <a16:creationId xmlns:a16="http://schemas.microsoft.com/office/drawing/2014/main" id="{9AAC19B7-37FD-AA89-39AA-F7DF9419D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4BFEEC7F-37CA-96F1-CC3A-8A300A1C2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A3AD84E3-63AB-4AFF-B739-DA47079B84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8264" y="4608000"/>
            <a:ext cx="1152128" cy="20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498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und Inhalt (mit breitem Foto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">
            <a:extLst>
              <a:ext uri="{FF2B5EF4-FFF2-40B4-BE49-F238E27FC236}">
                <a16:creationId xmlns:a16="http://schemas.microsoft.com/office/drawing/2014/main" id="{E58634C5-D0B6-1717-8CE0-5AE7DF487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4408" y="4616957"/>
            <a:ext cx="702990" cy="2746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09D5144-004E-1E45-907B-65C86CA25C3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022CAA55-EBA8-B65A-0AFD-E54B4AB913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339502"/>
            <a:ext cx="2807990" cy="575841"/>
          </a:xfrm>
        </p:spPr>
        <p:txBody>
          <a:bodyPr l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2C284ADE-10D9-51D8-79D6-838CA1561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131888"/>
            <a:ext cx="2807990" cy="2952750"/>
          </a:xfrm>
        </p:spPr>
        <p:txBody>
          <a:bodyPr lIns="0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Bildplatzhalter">
            <a:extLst>
              <a:ext uri="{FF2B5EF4-FFF2-40B4-BE49-F238E27FC236}">
                <a16:creationId xmlns:a16="http://schemas.microsoft.com/office/drawing/2014/main" id="{C35977E2-0412-120B-2CE6-634B43C86E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92500" y="0"/>
            <a:ext cx="5651797" cy="51435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8" name="Copyright">
            <a:extLst>
              <a:ext uri="{FF2B5EF4-FFF2-40B4-BE49-F238E27FC236}">
                <a16:creationId xmlns:a16="http://schemas.microsoft.com/office/drawing/2014/main" id="{6F379341-4B7C-56ED-E5CE-3AF27C9C07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61849" y="4869835"/>
            <a:ext cx="786607" cy="273665"/>
          </a:xfrm>
          <a:solidFill>
            <a:schemeClr val="tx1">
              <a:alpha val="75000"/>
            </a:schemeClr>
          </a:solidFill>
        </p:spPr>
        <p:txBody>
          <a:bodyPr wrap="none" lIns="72000" rIns="72000" anchor="b" anchorCtr="0">
            <a:sp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Foto: UHH</a:t>
            </a:r>
          </a:p>
        </p:txBody>
      </p:sp>
      <p:pic>
        <p:nvPicPr>
          <p:cNvPr id="9" name="UHH-Logo">
            <a:extLst>
              <a:ext uri="{FF2B5EF4-FFF2-40B4-BE49-F238E27FC236}">
                <a16:creationId xmlns:a16="http://schemas.microsoft.com/office/drawing/2014/main" id="{3BDE8800-7D43-0D06-238E-1FA0D202AE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23850" y="4381726"/>
            <a:ext cx="1295822" cy="422049"/>
          </a:xfrm>
          <a:prstGeom prst="rect">
            <a:avLst/>
          </a:prstGeom>
        </p:spPr>
      </p:pic>
      <p:sp>
        <p:nvSpPr>
          <p:cNvPr id="11" name="Datumsplatzhalter">
            <a:extLst>
              <a:ext uri="{FF2B5EF4-FFF2-40B4-BE49-F238E27FC236}">
                <a16:creationId xmlns:a16="http://schemas.microsoft.com/office/drawing/2014/main" id="{7D88BC12-8F4E-BFC6-264F-89270375E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2" name="Fußzeilenplatzhalter">
            <a:extLst>
              <a:ext uri="{FF2B5EF4-FFF2-40B4-BE49-F238E27FC236}">
                <a16:creationId xmlns:a16="http://schemas.microsoft.com/office/drawing/2014/main" id="{F86D739E-9299-6C18-D483-F75B8037A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668353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und Inhalt (mit Beschreibu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laues Rechteck">
            <a:extLst>
              <a:ext uri="{FF2B5EF4-FFF2-40B4-BE49-F238E27FC236}">
                <a16:creationId xmlns:a16="http://schemas.microsoft.com/office/drawing/2014/main" id="{14BDBED3-5910-DE22-D9E0-EF5709BC0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662364" y="0"/>
            <a:ext cx="3481636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022CAA55-EBA8-B65A-0AFD-E54B4AB91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2C284ADE-10D9-51D8-79D6-838CA1561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131888"/>
            <a:ext cx="5256262" cy="2952750"/>
          </a:xfrm>
        </p:spPr>
        <p:txBody>
          <a:bodyPr l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CB799E1F-ECFF-810B-2A66-CDC2F619B91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950074" y="1131888"/>
            <a:ext cx="2870076" cy="1922866"/>
          </a:xfrm>
        </p:spPr>
        <p:txBody>
          <a:bodyPr lIns="0" anchor="t" anchorCtr="0">
            <a:normAutofit/>
          </a:bodyPr>
          <a:lstStyle>
            <a:lvl1pPr marL="285750" indent="-2857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§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</a:t>
            </a:r>
          </a:p>
        </p:txBody>
      </p:sp>
      <p:sp>
        <p:nvSpPr>
          <p:cNvPr id="9" name="Foliennummernplatzhalter">
            <a:extLst>
              <a:ext uri="{FF2B5EF4-FFF2-40B4-BE49-F238E27FC236}">
                <a16:creationId xmlns:a16="http://schemas.microsoft.com/office/drawing/2014/main" id="{F6365823-088A-8693-C71E-3BE224B70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09D5144-004E-1E45-907B-65C86CA25C3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Datumsplatzhalter">
            <a:extLst>
              <a:ext uri="{FF2B5EF4-FFF2-40B4-BE49-F238E27FC236}">
                <a16:creationId xmlns:a16="http://schemas.microsoft.com/office/drawing/2014/main" id="{0406DA75-B94C-88A6-DC22-02C95D67C7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ußzeilenplatzhalter">
            <a:extLst>
              <a:ext uri="{FF2B5EF4-FFF2-40B4-BE49-F238E27FC236}">
                <a16:creationId xmlns:a16="http://schemas.microsoft.com/office/drawing/2014/main" id="{1670BC1F-CA78-59FB-8906-557B8A8BB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62364" y="4615010"/>
            <a:ext cx="2499792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C11A6E16-692B-4C4E-9753-DB868B0995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63688" y="4608000"/>
            <a:ext cx="1152128" cy="20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2435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4964934C-EA16-90F9-FF01-DDA26AEA7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8A498CDC-352F-BF56-E3E4-9366FD040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Datumsplatzhalter">
            <a:extLst>
              <a:ext uri="{FF2B5EF4-FFF2-40B4-BE49-F238E27FC236}">
                <a16:creationId xmlns:a16="http://schemas.microsoft.com/office/drawing/2014/main" id="{B324906E-3EC6-43D0-38B0-7F3BC8939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4" name="Fußzeilenplatzhalter">
            <a:extLst>
              <a:ext uri="{FF2B5EF4-FFF2-40B4-BE49-F238E27FC236}">
                <a16:creationId xmlns:a16="http://schemas.microsoft.com/office/drawing/2014/main" id="{511DF910-5AC6-4699-67BD-422B03AEE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D93AC3B-B1A9-46F5-B893-36D1BE2833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8264" y="4608000"/>
            <a:ext cx="1152128" cy="20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491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A6F2484B-6A49-A01C-CB00-04C3C61D90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2" name="Datumsplatzhalter">
            <a:extLst>
              <a:ext uri="{FF2B5EF4-FFF2-40B4-BE49-F238E27FC236}">
                <a16:creationId xmlns:a16="http://schemas.microsoft.com/office/drawing/2014/main" id="{A6EB1508-E0F4-F09F-03BC-AA73731C5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AA413CEF-D37C-976C-E37F-68A4D6D80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5CB13E3-6EEB-499E-8F57-E45E9BCC17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8264" y="4608000"/>
            <a:ext cx="1152128" cy="20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7754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022CAA55-EBA8-B65A-0AFD-E54B4AB91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2C284ADE-10D9-51D8-79D6-838CA1561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134994"/>
            <a:ext cx="3960118" cy="2949644"/>
          </a:xfrm>
        </p:spPr>
        <p:txBody>
          <a:bodyPr lIns="0"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CB799E1F-ECFF-810B-2A66-CDC2F619B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60032" y="1134994"/>
            <a:ext cx="3960118" cy="2949644"/>
          </a:xfrm>
        </p:spPr>
        <p:txBody>
          <a:bodyPr lIns="0"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Foliennummernplatzhalter">
            <a:extLst>
              <a:ext uri="{FF2B5EF4-FFF2-40B4-BE49-F238E27FC236}">
                <a16:creationId xmlns:a16="http://schemas.microsoft.com/office/drawing/2014/main" id="{E58634C5-D0B6-1717-8CE0-5AE7DF487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3094" y="4616957"/>
            <a:ext cx="702990" cy="274637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309D5144-004E-1E45-907B-65C86CA25C3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Datumsplatzhalter">
            <a:extLst>
              <a:ext uri="{FF2B5EF4-FFF2-40B4-BE49-F238E27FC236}">
                <a16:creationId xmlns:a16="http://schemas.microsoft.com/office/drawing/2014/main" id="{256A2770-1A1F-77F6-78D7-E44AEAE9E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ußzeilenplatzhalter">
            <a:extLst>
              <a:ext uri="{FF2B5EF4-FFF2-40B4-BE49-F238E27FC236}">
                <a16:creationId xmlns:a16="http://schemas.microsoft.com/office/drawing/2014/main" id="{1BB2272B-6D56-1FA3-D138-FFB24858D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2720B8A6-3BD7-4CFA-AEB7-7D081A9278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8264" y="4608000"/>
            <a:ext cx="1152128" cy="20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1100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">
            <a:extLst>
              <a:ext uri="{FF2B5EF4-FFF2-40B4-BE49-F238E27FC236}">
                <a16:creationId xmlns:a16="http://schemas.microsoft.com/office/drawing/2014/main" id="{CD2ED777-FF9B-1F8E-A73B-AE96714D0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">
            <a:extLst>
              <a:ext uri="{FF2B5EF4-FFF2-40B4-BE49-F238E27FC236}">
                <a16:creationId xmlns:a16="http://schemas.microsoft.com/office/drawing/2014/main" id="{E37D0021-4AE9-12EF-77C5-6E40087CF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3850" y="1133330"/>
            <a:ext cx="3960117" cy="61193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">
            <a:extLst>
              <a:ext uri="{FF2B5EF4-FFF2-40B4-BE49-F238E27FC236}">
                <a16:creationId xmlns:a16="http://schemas.microsoft.com/office/drawing/2014/main" id="{5A6B0E0E-75A2-F94A-0962-615DE4EB24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3850" y="1879600"/>
            <a:ext cx="3960117" cy="2205038"/>
          </a:xfrm>
        </p:spPr>
        <p:txBody>
          <a:bodyPr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04117240-25E0-9C7E-438D-28789BCE676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860033" y="1133330"/>
            <a:ext cx="3960117" cy="619125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BCE98A3E-1FE1-0DB5-2352-C9DF207F4B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60033" y="1879600"/>
            <a:ext cx="3960117" cy="2205038"/>
          </a:xfrm>
        </p:spPr>
        <p:txBody>
          <a:bodyPr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Foliennummernplatzhalter">
            <a:extLst>
              <a:ext uri="{FF2B5EF4-FFF2-40B4-BE49-F238E27FC236}">
                <a16:creationId xmlns:a16="http://schemas.microsoft.com/office/drawing/2014/main" id="{2D7E17B0-6C39-E84C-8C98-5FA3A41CA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/>
          </a:p>
        </p:txBody>
      </p:sp>
      <p:sp>
        <p:nvSpPr>
          <p:cNvPr id="2" name="Datumsplatzhalter">
            <a:extLst>
              <a:ext uri="{FF2B5EF4-FFF2-40B4-BE49-F238E27FC236}">
                <a16:creationId xmlns:a16="http://schemas.microsoft.com/office/drawing/2014/main" id="{1D790461-F92A-CC5D-2798-7693BAA16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DDED3A4E-19FA-52ED-810A-479DD1F26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844C7E66-A62D-4CF4-B816-00DF15F0EC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8264" y="4608000"/>
            <a:ext cx="1152128" cy="20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4212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>
            <a:extLst>
              <a:ext uri="{FF2B5EF4-FFF2-40B4-BE49-F238E27FC236}">
                <a16:creationId xmlns:a16="http://schemas.microsoft.com/office/drawing/2014/main" id="{71CA5E38-AD06-052F-D243-EF2FC83E63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339502"/>
            <a:ext cx="3168650" cy="575841"/>
          </a:xfrm>
        </p:spPr>
        <p:txBody>
          <a:bodyPr/>
          <a:lstStyle/>
          <a:p>
            <a:r>
              <a:rPr lang="de-DE" dirty="0"/>
              <a:t>Titel</a:t>
            </a:r>
          </a:p>
        </p:txBody>
      </p:sp>
      <p:sp>
        <p:nvSpPr>
          <p:cNvPr id="4" name="Textplatzhalter">
            <a:extLst>
              <a:ext uri="{FF2B5EF4-FFF2-40B4-BE49-F238E27FC236}">
                <a16:creationId xmlns:a16="http://schemas.microsoft.com/office/drawing/2014/main" id="{C6CD7452-71E2-D02E-ACAE-A574F4E5A9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851" y="1131888"/>
            <a:ext cx="3168650" cy="29527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7610A72B-21A5-96FD-DCC8-D60D15D1A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339503"/>
            <a:ext cx="4932362" cy="37451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Foliennummernplatzhalter">
            <a:extLst>
              <a:ext uri="{FF2B5EF4-FFF2-40B4-BE49-F238E27FC236}">
                <a16:creationId xmlns:a16="http://schemas.microsoft.com/office/drawing/2014/main" id="{32C229D4-8F43-CC72-97C2-B0866651D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/>
          </a:p>
        </p:txBody>
      </p:sp>
      <p:sp>
        <p:nvSpPr>
          <p:cNvPr id="2" name="Datumsplatzhalter">
            <a:extLst>
              <a:ext uri="{FF2B5EF4-FFF2-40B4-BE49-F238E27FC236}">
                <a16:creationId xmlns:a16="http://schemas.microsoft.com/office/drawing/2014/main" id="{AB98D548-7EFA-0993-27E3-142384E12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3A89B385-8C99-FB81-B57F-F3ED4EB9C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F74421AE-0A28-4835-9FB8-7C849AA8BB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8264" y="4608000"/>
            <a:ext cx="1152128" cy="20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5369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">
            <a:extLst>
              <a:ext uri="{FF2B5EF4-FFF2-40B4-BE49-F238E27FC236}">
                <a16:creationId xmlns:a16="http://schemas.microsoft.com/office/drawing/2014/main" id="{A7BA631A-EF29-8182-4001-4759D66849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339502"/>
            <a:ext cx="3168650" cy="575841"/>
          </a:xfrm>
        </p:spPr>
        <p:txBody>
          <a:bodyPr/>
          <a:lstStyle/>
          <a:p>
            <a:r>
              <a:rPr lang="de-DE" dirty="0"/>
              <a:t>Titel</a:t>
            </a:r>
          </a:p>
        </p:txBody>
      </p:sp>
      <p:sp>
        <p:nvSpPr>
          <p:cNvPr id="4" name="Textplatzhalter">
            <a:extLst>
              <a:ext uri="{FF2B5EF4-FFF2-40B4-BE49-F238E27FC236}">
                <a16:creationId xmlns:a16="http://schemas.microsoft.com/office/drawing/2014/main" id="{9690B3AD-4342-072E-81A9-FF969E28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851" y="1543050"/>
            <a:ext cx="3168650" cy="254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Bildplatzhalter">
            <a:extLst>
              <a:ext uri="{FF2B5EF4-FFF2-40B4-BE49-F238E27FC236}">
                <a16:creationId xmlns:a16="http://schemas.microsoft.com/office/drawing/2014/main" id="{2922ACD9-FFDA-7A98-706E-2EE5D82A6D4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067944" y="339725"/>
            <a:ext cx="4752206" cy="374491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2" name="Foliennummernplatzhalter">
            <a:extLst>
              <a:ext uri="{FF2B5EF4-FFF2-40B4-BE49-F238E27FC236}">
                <a16:creationId xmlns:a16="http://schemas.microsoft.com/office/drawing/2014/main" id="{42E28986-8242-C2CB-3C35-2C7D2E91C1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3094" y="4616957"/>
            <a:ext cx="702990" cy="274637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309D5144-004E-1E45-907B-65C86CA25C3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Datumsplatzhalter">
            <a:extLst>
              <a:ext uri="{FF2B5EF4-FFF2-40B4-BE49-F238E27FC236}">
                <a16:creationId xmlns:a16="http://schemas.microsoft.com/office/drawing/2014/main" id="{38E4443A-0699-BA84-956E-50A918F28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ußzeilenplatzhalter">
            <a:extLst>
              <a:ext uri="{FF2B5EF4-FFF2-40B4-BE49-F238E27FC236}">
                <a16:creationId xmlns:a16="http://schemas.microsoft.com/office/drawing/2014/main" id="{2B7E7A43-F431-D033-68A6-04D5F8AE6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B37E88D3-3DED-4B00-8ADA-D973D8D723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8264" y="4608000"/>
            <a:ext cx="1152128" cy="20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9401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43FE6B7B-AECD-5DB3-3C5A-BC472D3EB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">
            <a:extLst>
              <a:ext uri="{FF2B5EF4-FFF2-40B4-BE49-F238E27FC236}">
                <a16:creationId xmlns:a16="http://schemas.microsoft.com/office/drawing/2014/main" id="{90EE0EAE-B40D-ABFA-DF3B-1E0A271EBF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73D19A3A-9D19-25EC-0099-B725FA014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4408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Datumsplatzhalter">
            <a:extLst>
              <a:ext uri="{FF2B5EF4-FFF2-40B4-BE49-F238E27FC236}">
                <a16:creationId xmlns:a16="http://schemas.microsoft.com/office/drawing/2014/main" id="{EAEFFCCA-FF96-1BD5-82EC-A8E5D8FC7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Fußzeilenplatzhalter">
            <a:extLst>
              <a:ext uri="{FF2B5EF4-FFF2-40B4-BE49-F238E27FC236}">
                <a16:creationId xmlns:a16="http://schemas.microsoft.com/office/drawing/2014/main" id="{CC773BF3-EE87-D7D3-42AC-14118F40BB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36FF6DF-C40E-471D-9463-F1EA251078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8264" y="4608000"/>
            <a:ext cx="1152128" cy="20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442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">
            <a:extLst>
              <a:ext uri="{FF2B5EF4-FFF2-40B4-BE49-F238E27FC236}">
                <a16:creationId xmlns:a16="http://schemas.microsoft.com/office/drawing/2014/main" id="{739204E3-4520-F5FE-68EE-32837232A4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">
            <a:extLst>
              <a:ext uri="{FF2B5EF4-FFF2-40B4-BE49-F238E27FC236}">
                <a16:creationId xmlns:a16="http://schemas.microsoft.com/office/drawing/2014/main" id="{223D141D-59D3-B9C9-964F-A39EADF29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F81C2F92-9DFB-31EA-C968-2E1243100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4408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Datumsplatzhalter">
            <a:extLst>
              <a:ext uri="{FF2B5EF4-FFF2-40B4-BE49-F238E27FC236}">
                <a16:creationId xmlns:a16="http://schemas.microsoft.com/office/drawing/2014/main" id="{B38C2671-C222-21BA-E35B-E77593FA6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Fußzeilenplatzhalter">
            <a:extLst>
              <a:ext uri="{FF2B5EF4-FFF2-40B4-BE49-F238E27FC236}">
                <a16:creationId xmlns:a16="http://schemas.microsoft.com/office/drawing/2014/main" id="{ADBC56CA-4587-858F-4917-69D3A260B9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86136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">
            <a:extLst>
              <a:ext uri="{FF2B5EF4-FFF2-40B4-BE49-F238E27FC236}">
                <a16:creationId xmlns:a16="http://schemas.microsoft.com/office/drawing/2014/main" id="{42467729-862C-ACCE-B8E1-699AA571B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  <a:prstGeom prst="rect">
            <a:avLst/>
          </a:prstGeom>
        </p:spPr>
        <p:txBody>
          <a:bodyPr vert="horz" lIns="0" tIns="45720" rIns="91440" bIns="45720" rtlCol="0" anchor="t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">
            <a:extLst>
              <a:ext uri="{FF2B5EF4-FFF2-40B4-BE49-F238E27FC236}">
                <a16:creationId xmlns:a16="http://schemas.microsoft.com/office/drawing/2014/main" id="{EC447979-4F8F-513E-6D67-85083E82B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3850" y="1131887"/>
            <a:ext cx="8496300" cy="2933345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">
            <a:extLst>
              <a:ext uri="{FF2B5EF4-FFF2-40B4-BE49-F238E27FC236}">
                <a16:creationId xmlns:a16="http://schemas.microsoft.com/office/drawing/2014/main" id="{A38D8480-7034-8749-BB95-7BE05B39A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C8655903-FC10-2F8E-CBB3-890499D62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10" name="UHH-Logo">
            <a:extLst>
              <a:ext uri="{FF2B5EF4-FFF2-40B4-BE49-F238E27FC236}">
                <a16:creationId xmlns:a16="http://schemas.microsoft.com/office/drawing/2014/main" id="{EA56778A-D8C2-3522-4BDE-8E5736FA4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127776"/>
            <a:ext cx="1769139" cy="820237"/>
          </a:xfrm>
          <a:prstGeom prst="rect">
            <a:avLst/>
          </a:prstGeom>
        </p:spPr>
      </p:pic>
      <p:sp>
        <p:nvSpPr>
          <p:cNvPr id="8" name="Foliennummernplatzhalter">
            <a:extLst>
              <a:ext uri="{FF2B5EF4-FFF2-40B4-BE49-F238E27FC236}">
                <a16:creationId xmlns:a16="http://schemas.microsoft.com/office/drawing/2014/main" id="{F0FD46E1-37CF-B929-B565-E8D8B2CAE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62156" y="4615009"/>
            <a:ext cx="657994" cy="274637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449650F-E03B-624E-B2AD-4F9591B58B11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50806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09" r:id="rId2"/>
    <p:sldLayoutId id="2147483720" r:id="rId3"/>
    <p:sldLayoutId id="2147483738" r:id="rId4"/>
    <p:sldLayoutId id="2147483739" r:id="rId5"/>
    <p:sldLayoutId id="2147483711" r:id="rId6"/>
    <p:sldLayoutId id="2147483735" r:id="rId7"/>
    <p:sldLayoutId id="2147483710" r:id="rId8"/>
    <p:sldLayoutId id="2147483722" r:id="rId9"/>
    <p:sldLayoutId id="2147483740" r:id="rId10"/>
    <p:sldLayoutId id="2147483727" r:id="rId11"/>
    <p:sldLayoutId id="2147483728" r:id="rId12"/>
    <p:sldLayoutId id="2147483726" r:id="rId13"/>
    <p:sldLayoutId id="2147483714" r:id="rId14"/>
    <p:sldLayoutId id="2147483715" r:id="rId15"/>
    <p:sldLayoutId id="2147483712" r:id="rId16"/>
    <p:sldLayoutId id="2147483713" r:id="rId17"/>
    <p:sldLayoutId id="2147483716" r:id="rId18"/>
    <p:sldLayoutId id="2147483717" r:id="rId19"/>
    <p:sldLayoutId id="2147483718" r:id="rId20"/>
    <p:sldLayoutId id="2147483719" r:id="rId2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lang="de-DE" sz="2600" b="1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200"/>
        </a:spcBef>
        <a:buClr>
          <a:schemeClr val="tx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4" userDrawn="1">
          <p15:clr>
            <a:srgbClr val="F26B43"/>
          </p15:clr>
        </p15:guide>
        <p15:guide id="2" pos="204" userDrawn="1">
          <p15:clr>
            <a:srgbClr val="F26B43"/>
          </p15:clr>
        </p15:guide>
        <p15:guide id="3" pos="5556" userDrawn="1">
          <p15:clr>
            <a:srgbClr val="F26B43"/>
          </p15:clr>
        </p15:guide>
        <p15:guide id="4" orient="horz" pos="3026" userDrawn="1">
          <p15:clr>
            <a:srgbClr val="F26B43"/>
          </p15:clr>
        </p15:guide>
        <p15:guide id="5" orient="horz" pos="2573" userDrawn="1">
          <p15:clr>
            <a:srgbClr val="F26B43"/>
          </p15:clr>
        </p15:guide>
        <p15:guide id="6" orient="horz" pos="713" userDrawn="1">
          <p15:clr>
            <a:srgbClr val="F26B43"/>
          </p15:clr>
        </p15:guide>
        <p15:guide id="7" pos="3560" userDrawn="1">
          <p15:clr>
            <a:srgbClr val="F26B43"/>
          </p15:clr>
        </p15:guide>
        <p15:guide id="8" pos="22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microsoft.com/de-de/office/verwenden-der-maus-als-laserpointer-77367b36-d25b-4ed2-8c87-358bc216a1e0" TargetMode="Externa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-hamburg.de/ga" TargetMode="External"/><Relationship Id="rId2" Type="http://schemas.openxmlformats.org/officeDocument/2006/relationships/hyperlink" Target="https://easydb.uni-hamburg.de/" TargetMode="Externa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easydb.uni-hamburg.de/collection/1cd2e731-f8e3-4ff4-af2a-72e5edf89718?collection=6df808dd-0270-4165-834a-4727e0c4caa9" TargetMode="External"/><Relationship Id="rId2" Type="http://schemas.openxmlformats.org/officeDocument/2006/relationships/hyperlink" Target="https://easydb.uni-hamburg.de/" TargetMode="Externa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png"/><Relationship Id="rId4" Type="http://schemas.openxmlformats.org/officeDocument/2006/relationships/hyperlink" Target="http://www.uni-hamburg.de/ga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hyperlink" Target="http://www.uni-hamburg.de/ga" TargetMode="Externa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uni-hamburg.de/ga" TargetMode="Externa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30.png"/><Relationship Id="rId3" Type="http://schemas.openxmlformats.org/officeDocument/2006/relationships/slide" Target="slide9.xml"/><Relationship Id="rId7" Type="http://schemas.openxmlformats.org/officeDocument/2006/relationships/image" Target="../media/image210.png"/><Relationship Id="rId12" Type="http://schemas.openxmlformats.org/officeDocument/2006/relationships/slide" Target="slide51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slide" Target="slide19.xml"/><Relationship Id="rId11" Type="http://schemas.openxmlformats.org/officeDocument/2006/relationships/image" Target="../media/image23.png"/><Relationship Id="rId5" Type="http://schemas.openxmlformats.org/officeDocument/2006/relationships/image" Target="../media/image21.png"/><Relationship Id="rId10" Type="http://schemas.openxmlformats.org/officeDocument/2006/relationships/image" Target="../media/image220.png"/><Relationship Id="rId4" Type="http://schemas.openxmlformats.org/officeDocument/2006/relationships/image" Target="../media/image200.png"/><Relationship Id="rId9" Type="http://schemas.openxmlformats.org/officeDocument/2006/relationships/slide" Target="slide2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kus.uni-hamburg.de/themen/oeffentlichkeitsarbeit/corporate-design/vorlagen/downloads/ppt-manual-barrierefrei.pdf" TargetMode="Externa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7.emf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0705C76A-0CEE-5B65-5E61-E23757629F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3405505"/>
            <a:ext cx="2879996" cy="422039"/>
          </a:xfrm>
        </p:spPr>
        <p:txBody>
          <a:bodyPr/>
          <a:lstStyle/>
          <a:p>
            <a:r>
              <a:rPr lang="de-DE" dirty="0"/>
              <a:t>Titel der Präsentation</a:t>
            </a:r>
          </a:p>
        </p:txBody>
      </p:sp>
      <p:sp>
        <p:nvSpPr>
          <p:cNvPr id="3" name="Untertitel">
            <a:extLst>
              <a:ext uri="{FF2B5EF4-FFF2-40B4-BE49-F238E27FC236}">
                <a16:creationId xmlns:a16="http://schemas.microsoft.com/office/drawing/2014/main" id="{6ABA5C89-5204-85CE-7E3B-09DDAC7DF9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536" y="4083918"/>
            <a:ext cx="2879998" cy="354896"/>
          </a:xfrm>
        </p:spPr>
        <p:txBody>
          <a:bodyPr/>
          <a:lstStyle/>
          <a:p>
            <a:r>
              <a:rPr lang="de-DE" dirty="0"/>
              <a:t>(Titel) Vorname Nachname</a:t>
            </a:r>
          </a:p>
        </p:txBody>
      </p:sp>
      <p:sp>
        <p:nvSpPr>
          <p:cNvPr id="14" name="Datum">
            <a:extLst>
              <a:ext uri="{FF2B5EF4-FFF2-40B4-BE49-F238E27FC236}">
                <a16:creationId xmlns:a16="http://schemas.microsoft.com/office/drawing/2014/main" id="{438B3D4C-5E0E-57D4-A91F-408EAFD519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1599" y="4371950"/>
            <a:ext cx="2883933" cy="431800"/>
          </a:xfrm>
        </p:spPr>
        <p:txBody>
          <a:bodyPr/>
          <a:lstStyle/>
          <a:p>
            <a:r>
              <a:rPr lang="de-DE" dirty="0"/>
              <a:t>12.06.2023</a:t>
            </a:r>
          </a:p>
        </p:txBody>
      </p:sp>
      <p:pic>
        <p:nvPicPr>
          <p:cNvPr id="5" name="Bildplatzhalter" descr="Blick von vorne aus der Froschperspektive auf das Uni-Hauptgebäude in der Edmund-Siemers-Allee vor blauem Himmel">
            <a:extLst>
              <a:ext uri="{FF2B5EF4-FFF2-40B4-BE49-F238E27FC236}">
                <a16:creationId xmlns:a16="http://schemas.microsoft.com/office/drawing/2014/main" id="{FA30894F-7A15-E08A-7A12-40A6FCC267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1212" r="21212"/>
          <a:stretch/>
        </p:blipFill>
        <p:spPr>
          <a:xfrm>
            <a:off x="3492501" y="0"/>
            <a:ext cx="5651499" cy="5143500"/>
          </a:xfrm>
        </p:spPr>
      </p:pic>
      <p:sp>
        <p:nvSpPr>
          <p:cNvPr id="11" name="Copyright">
            <a:extLst>
              <a:ext uri="{FF2B5EF4-FFF2-40B4-BE49-F238E27FC236}">
                <a16:creationId xmlns:a16="http://schemas.microsoft.com/office/drawing/2014/main" id="{11561EE1-B92F-0CA9-95E8-6566266299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74842" y="4869835"/>
            <a:ext cx="1273921" cy="273665"/>
          </a:xfrm>
        </p:spPr>
        <p:txBody>
          <a:bodyPr/>
          <a:lstStyle/>
          <a:p>
            <a:r>
              <a:rPr lang="de-DE" dirty="0"/>
              <a:t>Foto: UHH/Lutsch</a:t>
            </a:r>
          </a:p>
        </p:txBody>
      </p:sp>
    </p:spTree>
    <p:extLst>
      <p:ext uri="{BB962C8B-B14F-4D97-AF65-F5344CB8AC3E}">
        <p14:creationId xmlns:p14="http://schemas.microsoft.com/office/powerpoint/2010/main" val="2857045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0705C76A-0CEE-5B65-5E61-E23757629F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3303444"/>
            <a:ext cx="4824536" cy="492443"/>
          </a:xfrm>
        </p:spPr>
        <p:txBody>
          <a:bodyPr/>
          <a:lstStyle/>
          <a:p>
            <a:r>
              <a:rPr lang="de-DE" dirty="0"/>
              <a:t>Titel </a:t>
            </a:r>
            <a:r>
              <a:rPr lang="de-DE"/>
              <a:t>der Präsentation</a:t>
            </a:r>
            <a:endParaRPr lang="de-DE" dirty="0"/>
          </a:p>
        </p:txBody>
      </p:sp>
      <p:sp>
        <p:nvSpPr>
          <p:cNvPr id="3" name="Untertitel">
            <a:extLst>
              <a:ext uri="{FF2B5EF4-FFF2-40B4-BE49-F238E27FC236}">
                <a16:creationId xmlns:a16="http://schemas.microsoft.com/office/drawing/2014/main" id="{6ABA5C89-5204-85CE-7E3B-09DDAC7DF9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535" y="4083918"/>
            <a:ext cx="4824536" cy="354896"/>
          </a:xfrm>
        </p:spPr>
        <p:txBody>
          <a:bodyPr>
            <a:normAutofit/>
          </a:bodyPr>
          <a:lstStyle/>
          <a:p>
            <a:r>
              <a:rPr lang="de-DE" dirty="0"/>
              <a:t>(Titel) Vorname Nachname</a:t>
            </a:r>
          </a:p>
        </p:txBody>
      </p:sp>
      <p:sp>
        <p:nvSpPr>
          <p:cNvPr id="14" name="Datum">
            <a:extLst>
              <a:ext uri="{FF2B5EF4-FFF2-40B4-BE49-F238E27FC236}">
                <a16:creationId xmlns:a16="http://schemas.microsoft.com/office/drawing/2014/main" id="{1494E04C-AED1-60FB-0958-39C2E55F99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12.06.2023</a:t>
            </a:r>
          </a:p>
        </p:txBody>
      </p:sp>
      <p:pic>
        <p:nvPicPr>
          <p:cNvPr id="6" name="Bildplatzhalter" descr="Makroaufnahme einer 3D-Nachbildung eines Moleküls, das eine regelmäßige Gitterstruktur aufweist und aus roten und schwarzen Atomen besteht.">
            <a:extLst>
              <a:ext uri="{FF2B5EF4-FFF2-40B4-BE49-F238E27FC236}">
                <a16:creationId xmlns:a16="http://schemas.microsoft.com/office/drawing/2014/main" id="{3CF9BA12-B8BD-B390-ED6D-646818C4106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27451" r="27451"/>
          <a:stretch/>
        </p:blipFill>
        <p:spPr>
          <a:xfrm>
            <a:off x="5666264" y="0"/>
            <a:ext cx="3482192" cy="5143500"/>
          </a:xfrm>
        </p:spPr>
      </p:pic>
      <p:sp>
        <p:nvSpPr>
          <p:cNvPr id="10" name="Copyright">
            <a:extLst>
              <a:ext uri="{FF2B5EF4-FFF2-40B4-BE49-F238E27FC236}">
                <a16:creationId xmlns:a16="http://schemas.microsoft.com/office/drawing/2014/main" id="{3E93FAB1-DE58-9F8C-1BFC-D70B255CFB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21943" y="4869835"/>
            <a:ext cx="1326820" cy="273665"/>
          </a:xfrm>
        </p:spPr>
        <p:txBody>
          <a:bodyPr/>
          <a:lstStyle/>
          <a:p>
            <a:r>
              <a:rPr lang="de-DE" dirty="0"/>
              <a:t>Foto: UHH/Dingler</a:t>
            </a:r>
          </a:p>
        </p:txBody>
      </p:sp>
    </p:spTree>
    <p:extLst>
      <p:ext uri="{BB962C8B-B14F-4D97-AF65-F5344CB8AC3E}">
        <p14:creationId xmlns:p14="http://schemas.microsoft.com/office/powerpoint/2010/main" val="710000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">
            <a:extLst>
              <a:ext uri="{FF2B5EF4-FFF2-40B4-BE49-F238E27FC236}">
                <a16:creationId xmlns:a16="http://schemas.microsoft.com/office/drawing/2014/main" id="{C8A05639-FD8E-FA8D-ED3F-70A562242E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3219822"/>
            <a:ext cx="6912768" cy="1027845"/>
          </a:xfrm>
        </p:spPr>
        <p:txBody>
          <a:bodyPr/>
          <a:lstStyle/>
          <a:p>
            <a:r>
              <a:rPr lang="de-DE" dirty="0"/>
              <a:t>Hier steht der Titel der Präsentation</a:t>
            </a:r>
          </a:p>
        </p:txBody>
      </p:sp>
      <p:sp>
        <p:nvSpPr>
          <p:cNvPr id="3" name="Textplatzhalter">
            <a:extLst>
              <a:ext uri="{FF2B5EF4-FFF2-40B4-BE49-F238E27FC236}">
                <a16:creationId xmlns:a16="http://schemas.microsoft.com/office/drawing/2014/main" id="{F4A5ABA9-E41C-7C52-E540-464B4C4780A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619672" y="4432093"/>
            <a:ext cx="5976664" cy="319630"/>
          </a:xfrm>
        </p:spPr>
        <p:txBody>
          <a:bodyPr/>
          <a:lstStyle/>
          <a:p>
            <a:r>
              <a:rPr lang="de-DE" dirty="0"/>
              <a:t>(Titel) Vorname Nachname</a:t>
            </a:r>
          </a:p>
        </p:txBody>
      </p:sp>
      <p:sp>
        <p:nvSpPr>
          <p:cNvPr id="12" name="Datum">
            <a:extLst>
              <a:ext uri="{FF2B5EF4-FFF2-40B4-BE49-F238E27FC236}">
                <a16:creationId xmlns:a16="http://schemas.microsoft.com/office/drawing/2014/main" id="{BDA64AAD-7D7B-AE92-ED9C-9F2092461C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2113" y="4371975"/>
            <a:ext cx="1084262" cy="401638"/>
          </a:xfrm>
        </p:spPr>
        <p:txBody>
          <a:bodyPr>
            <a:normAutofit fontScale="92500"/>
          </a:bodyPr>
          <a:lstStyle/>
          <a:p>
            <a:r>
              <a:rPr lang="de-DE" dirty="0"/>
              <a:t>12.06.2023</a:t>
            </a:r>
          </a:p>
        </p:txBody>
      </p:sp>
      <p:pic>
        <p:nvPicPr>
          <p:cNvPr id="5" name="Grafik" descr="Illustration des Unicampus im Linienstil. Zu erkennen sind unter anderem das Audimax, das Uni-Hauptgebäude, der Philosophenturm, das Geomatikum und der WIWI-Bunker.&#10;Die Illustration ist mit einem Rot-Blau-Verlauf von links nach rechts eingefärbt.">
            <a:extLst>
              <a:ext uri="{FF2B5EF4-FFF2-40B4-BE49-F238E27FC236}">
                <a16:creationId xmlns:a16="http://schemas.microsoft.com/office/drawing/2014/main" id="{EC749683-0B09-84ED-0981-854017A11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5536" y="1835576"/>
            <a:ext cx="7488832" cy="116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063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">
            <a:extLst>
              <a:ext uri="{FF2B5EF4-FFF2-40B4-BE49-F238E27FC236}">
                <a16:creationId xmlns:a16="http://schemas.microsoft.com/office/drawing/2014/main" id="{C8A05639-FD8E-FA8D-ED3F-70A562242E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3219822"/>
            <a:ext cx="6912768" cy="1027845"/>
          </a:xfrm>
        </p:spPr>
        <p:txBody>
          <a:bodyPr/>
          <a:lstStyle/>
          <a:p>
            <a:r>
              <a:rPr lang="de-DE" dirty="0"/>
              <a:t>Hier steht der Titel der Präsentation</a:t>
            </a:r>
          </a:p>
        </p:txBody>
      </p:sp>
      <p:sp>
        <p:nvSpPr>
          <p:cNvPr id="3" name="Textplatzhalter">
            <a:extLst>
              <a:ext uri="{FF2B5EF4-FFF2-40B4-BE49-F238E27FC236}">
                <a16:creationId xmlns:a16="http://schemas.microsoft.com/office/drawing/2014/main" id="{F4A5ABA9-E41C-7C52-E540-464B4C4780A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619672" y="4432093"/>
            <a:ext cx="5976664" cy="319630"/>
          </a:xfrm>
        </p:spPr>
        <p:txBody>
          <a:bodyPr/>
          <a:lstStyle/>
          <a:p>
            <a:r>
              <a:rPr lang="de-DE" dirty="0"/>
              <a:t>(Titel) Vorname Nachname</a:t>
            </a:r>
          </a:p>
        </p:txBody>
      </p:sp>
      <p:sp>
        <p:nvSpPr>
          <p:cNvPr id="12" name="Datum">
            <a:extLst>
              <a:ext uri="{FF2B5EF4-FFF2-40B4-BE49-F238E27FC236}">
                <a16:creationId xmlns:a16="http://schemas.microsoft.com/office/drawing/2014/main" id="{BDA64AAD-7D7B-AE92-ED9C-9F2092461C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1599" y="4371951"/>
            <a:ext cx="1084057" cy="401322"/>
          </a:xfrm>
        </p:spPr>
        <p:txBody>
          <a:bodyPr>
            <a:normAutofit fontScale="92500"/>
          </a:bodyPr>
          <a:lstStyle/>
          <a:p>
            <a:r>
              <a:rPr lang="de-DE" dirty="0"/>
              <a:t>12.06.2023</a:t>
            </a:r>
          </a:p>
        </p:txBody>
      </p:sp>
      <p:pic>
        <p:nvPicPr>
          <p:cNvPr id="2" name="Grafik" descr="Illustration einer Hamburg-Skyline im Linienstil. Zu erkennen sind etwa der Hafen, die Sternwarte, die Messe, der Fernsehturm, der Michel, das Uni-Hauptgebäude, die Elbphilharmonie und die Köhlbrandbrücke. Die Linie ist mit einem Rot-Blau-Verlauf von links nach rechts eingefärbt.">
            <a:extLst>
              <a:ext uri="{FF2B5EF4-FFF2-40B4-BE49-F238E27FC236}">
                <a16:creationId xmlns:a16="http://schemas.microsoft.com/office/drawing/2014/main" id="{4E423CB7-D209-9DC3-EB36-C5BFEC4212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" b="33045"/>
          <a:stretch/>
        </p:blipFill>
        <p:spPr>
          <a:xfrm>
            <a:off x="-180528" y="1532040"/>
            <a:ext cx="8496944" cy="139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069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">
            <a:extLst>
              <a:ext uri="{FF2B5EF4-FFF2-40B4-BE49-F238E27FC236}">
                <a16:creationId xmlns:a16="http://schemas.microsoft.com/office/drawing/2014/main" id="{94BCFC1B-EDB1-71E4-AC4F-B5EEE91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21" name="Inhaltsplatzhalter">
            <a:extLst>
              <a:ext uri="{FF2B5EF4-FFF2-40B4-BE49-F238E27FC236}">
                <a16:creationId xmlns:a16="http://schemas.microsoft.com/office/drawing/2014/main" id="{68C495D2-F20C-BBD9-ED55-DAC439DF9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784" y="1131887"/>
            <a:ext cx="6192366" cy="2952751"/>
          </a:xfrm>
        </p:spPr>
        <p:txBody>
          <a:bodyPr>
            <a:normAutofit/>
          </a:bodyPr>
          <a:lstStyle/>
          <a:p>
            <a:r>
              <a:rPr lang="de-DE" dirty="0"/>
              <a:t>Einleitung</a:t>
            </a:r>
          </a:p>
          <a:p>
            <a:r>
              <a:rPr lang="de-DE" dirty="0"/>
              <a:t>Theoretischer Hintergrund</a:t>
            </a:r>
          </a:p>
          <a:p>
            <a:r>
              <a:rPr lang="de-DE" dirty="0"/>
              <a:t>Forschungsmethoden</a:t>
            </a:r>
          </a:p>
          <a:p>
            <a:r>
              <a:rPr lang="de-DE" dirty="0"/>
              <a:t>Ergebnisse</a:t>
            </a:r>
          </a:p>
          <a:p>
            <a:r>
              <a:rPr lang="de-DE" dirty="0"/>
              <a:t>Diskussion</a:t>
            </a:r>
          </a:p>
        </p:txBody>
      </p:sp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2C5475E3-B666-AE18-C8AE-B07CBFA9D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</p:spPr>
        <p:txBody>
          <a:bodyPr/>
          <a:lstStyle/>
          <a:p>
            <a:fld id="{3449650F-E03B-624E-B2AD-4F9591B58B11}" type="slidenum">
              <a:rPr lang="de-DE" smtClean="0"/>
              <a:pPr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32671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">
            <a:extLst>
              <a:ext uri="{FF2B5EF4-FFF2-40B4-BE49-F238E27FC236}">
                <a16:creationId xmlns:a16="http://schemas.microsoft.com/office/drawing/2014/main" id="{94BCFC1B-EDB1-71E4-AC4F-B5EEE91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 dirty="0"/>
              <a:t>Agenda (Variante)</a:t>
            </a:r>
          </a:p>
        </p:txBody>
      </p:sp>
      <p:sp>
        <p:nvSpPr>
          <p:cNvPr id="21" name="Inhaltsplatzhalter">
            <a:extLst>
              <a:ext uri="{FF2B5EF4-FFF2-40B4-BE49-F238E27FC236}">
                <a16:creationId xmlns:a16="http://schemas.microsoft.com/office/drawing/2014/main" id="{68C495D2-F20C-BBD9-ED55-DAC439DF9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784" y="1131887"/>
            <a:ext cx="6192366" cy="2952751"/>
          </a:xfrm>
        </p:spPr>
        <p:txBody>
          <a:bodyPr>
            <a:normAutofit/>
          </a:bodyPr>
          <a:lstStyle/>
          <a:p>
            <a:pPr>
              <a:buSzPct val="100000"/>
              <a:buFont typeface="Wingdings" pitchFamily="2" charset="2"/>
              <a:buChar char="§"/>
            </a:pPr>
            <a:r>
              <a:rPr lang="de-DE" dirty="0"/>
              <a:t>Einleitung</a:t>
            </a:r>
          </a:p>
          <a:p>
            <a:pPr>
              <a:buSzPct val="100000"/>
              <a:buFont typeface="Wingdings" pitchFamily="2" charset="2"/>
              <a:buChar char="§"/>
            </a:pPr>
            <a:r>
              <a:rPr lang="de-DE" dirty="0"/>
              <a:t>Theoretischer Hintergrund</a:t>
            </a:r>
          </a:p>
          <a:p>
            <a:pPr>
              <a:buSzPct val="100000"/>
              <a:buFont typeface="Wingdings" pitchFamily="2" charset="2"/>
              <a:buChar char="§"/>
            </a:pPr>
            <a:r>
              <a:rPr lang="de-DE" dirty="0"/>
              <a:t>Forschungsmethoden</a:t>
            </a:r>
          </a:p>
          <a:p>
            <a:pPr>
              <a:buSzPct val="100000"/>
              <a:buFont typeface="Wingdings" pitchFamily="2" charset="2"/>
              <a:buChar char="§"/>
            </a:pPr>
            <a:r>
              <a:rPr lang="de-DE" dirty="0"/>
              <a:t>Ergebnisse</a:t>
            </a:r>
          </a:p>
          <a:p>
            <a:pPr>
              <a:buSzPct val="100000"/>
              <a:buFont typeface="Wingdings" pitchFamily="2" charset="2"/>
              <a:buChar char="§"/>
            </a:pPr>
            <a:r>
              <a:rPr lang="de-DE" dirty="0"/>
              <a:t>Diskussion</a:t>
            </a:r>
          </a:p>
        </p:txBody>
      </p:sp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2C5475E3-B666-AE18-C8AE-B07CBFA9D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</p:spPr>
        <p:txBody>
          <a:bodyPr/>
          <a:lstStyle/>
          <a:p>
            <a:fld id="{3449650F-E03B-624E-B2AD-4F9591B58B11}" type="slidenum">
              <a:rPr lang="de-DE" smtClean="0"/>
              <a:pPr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0755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">
            <a:extLst>
              <a:ext uri="{FF2B5EF4-FFF2-40B4-BE49-F238E27FC236}">
                <a16:creationId xmlns:a16="http://schemas.microsoft.com/office/drawing/2014/main" id="{94BCFC1B-EDB1-71E4-AC4F-B5EEE91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/>
              <a:t>Agenda (zweispaltig)</a:t>
            </a:r>
            <a:endParaRPr lang="de-DE" dirty="0"/>
          </a:p>
        </p:txBody>
      </p:sp>
      <p:sp>
        <p:nvSpPr>
          <p:cNvPr id="21" name="Inhaltsplatzhalter">
            <a:extLst>
              <a:ext uri="{FF2B5EF4-FFF2-40B4-BE49-F238E27FC236}">
                <a16:creationId xmlns:a16="http://schemas.microsoft.com/office/drawing/2014/main" id="{68C495D2-F20C-BBD9-ED55-DAC439DF9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419622"/>
            <a:ext cx="8064574" cy="2448695"/>
          </a:xfrm>
        </p:spPr>
        <p:txBody>
          <a:bodyPr numCol="2" spcCol="180000">
            <a:normAutofit/>
          </a:bodyPr>
          <a:lstStyle/>
          <a:p>
            <a:pPr>
              <a:spcBef>
                <a:spcPts val="1800"/>
              </a:spcBef>
            </a:pPr>
            <a:r>
              <a:rPr lang="de-DE" sz="2000" dirty="0"/>
              <a:t>Einleitung</a:t>
            </a:r>
          </a:p>
          <a:p>
            <a:pPr>
              <a:spcBef>
                <a:spcPts val="1800"/>
              </a:spcBef>
            </a:pPr>
            <a:r>
              <a:rPr lang="de-DE" sz="2000" dirty="0"/>
              <a:t>Theoretischer Hintergrund</a:t>
            </a:r>
          </a:p>
          <a:p>
            <a:pPr>
              <a:spcBef>
                <a:spcPts val="1800"/>
              </a:spcBef>
            </a:pPr>
            <a:r>
              <a:rPr lang="de-DE" sz="2000" dirty="0"/>
              <a:t>Forschungsmethoden</a:t>
            </a:r>
          </a:p>
          <a:p>
            <a:pPr>
              <a:spcBef>
                <a:spcPts val="1800"/>
              </a:spcBef>
            </a:pPr>
            <a:r>
              <a:rPr lang="de-DE" sz="2000" dirty="0"/>
              <a:t>Ergebnisse</a:t>
            </a:r>
          </a:p>
          <a:p>
            <a:pPr>
              <a:spcBef>
                <a:spcPts val="1800"/>
              </a:spcBef>
            </a:pPr>
            <a:r>
              <a:rPr lang="de-DE" sz="2000" dirty="0"/>
              <a:t>Noch ein Thema</a:t>
            </a:r>
          </a:p>
          <a:p>
            <a:pPr>
              <a:spcBef>
                <a:spcPts val="1800"/>
              </a:spcBef>
            </a:pPr>
            <a:r>
              <a:rPr lang="de-DE" sz="2000" dirty="0"/>
              <a:t>Noch ein Thema</a:t>
            </a:r>
          </a:p>
          <a:p>
            <a:pPr>
              <a:spcBef>
                <a:spcPts val="1800"/>
              </a:spcBef>
            </a:pPr>
            <a:r>
              <a:rPr lang="de-DE" sz="2000" dirty="0"/>
              <a:t>Vorletztes Thema</a:t>
            </a:r>
          </a:p>
          <a:p>
            <a:pPr>
              <a:spcBef>
                <a:spcPts val="1800"/>
              </a:spcBef>
            </a:pPr>
            <a:r>
              <a:rPr lang="de-DE" sz="2000" dirty="0"/>
              <a:t>Letztes Thema</a:t>
            </a:r>
          </a:p>
        </p:txBody>
      </p:sp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2C5475E3-B666-AE18-C8AE-B07CBFA9D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</p:spPr>
        <p:txBody>
          <a:bodyPr/>
          <a:lstStyle/>
          <a:p>
            <a:fld id="{3449650F-E03B-624E-B2AD-4F9591B58B11}" type="slidenum">
              <a:rPr lang="de-DE" smtClean="0"/>
              <a:pPr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9979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">
            <a:extLst>
              <a:ext uri="{FF2B5EF4-FFF2-40B4-BE49-F238E27FC236}">
                <a16:creationId xmlns:a16="http://schemas.microsoft.com/office/drawing/2014/main" id="{295DCEDD-33B8-7FF6-E851-690FCE5FEA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1</a:t>
            </a:r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38839FAE-7656-B276-9515-662F3A5C3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425" y="2480009"/>
            <a:ext cx="4481836" cy="102784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Beginn eines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neuen Kapitels</a:t>
            </a:r>
          </a:p>
        </p:txBody>
      </p:sp>
      <p:pic>
        <p:nvPicPr>
          <p:cNvPr id="7" name="Bildplatzhalter" descr="Ein Student in einem grünen Hoodie mit Emblem der Universität Hamburg sitzt an einem Schreibtisch und lächelt freundlich in die Kamera">
            <a:extLst>
              <a:ext uri="{FF2B5EF4-FFF2-40B4-BE49-F238E27FC236}">
                <a16:creationId xmlns:a16="http://schemas.microsoft.com/office/drawing/2014/main" id="{016A5530-4460-D8DA-32A0-B0260FECFD6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7389" r="27389"/>
          <a:stretch/>
        </p:blipFill>
        <p:spPr/>
      </p:pic>
      <p:sp>
        <p:nvSpPr>
          <p:cNvPr id="12" name="Copyright">
            <a:extLst>
              <a:ext uri="{FF2B5EF4-FFF2-40B4-BE49-F238E27FC236}">
                <a16:creationId xmlns:a16="http://schemas.microsoft.com/office/drawing/2014/main" id="{552B2B89-4937-CCF0-C5B8-9F8BB7B61C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98443" y="4853356"/>
            <a:ext cx="1750013" cy="290144"/>
          </a:xfrm>
        </p:spPr>
        <p:txBody>
          <a:bodyPr/>
          <a:lstStyle>
            <a:lvl1pPr marL="0" indent="0" algn="r"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r>
              <a:rPr lang="de-DE" dirty="0"/>
              <a:t>Foto: UHH/von </a:t>
            </a:r>
            <a:r>
              <a:rPr lang="de-DE" dirty="0" err="1"/>
              <a:t>Wieding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8947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">
            <a:extLst>
              <a:ext uri="{FF2B5EF4-FFF2-40B4-BE49-F238E27FC236}">
                <a16:creationId xmlns:a16="http://schemas.microsoft.com/office/drawing/2014/main" id="{295DCEDD-33B8-7FF6-E851-690FCE5FEA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2</a:t>
            </a:r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38839FAE-7656-B276-9515-662F3A5C3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425" y="2480009"/>
            <a:ext cx="4481836" cy="102784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Beginn eines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neuen Kapitels</a:t>
            </a:r>
            <a:endParaRPr lang="de-DE" dirty="0">
              <a:solidFill>
                <a:srgbClr val="333333"/>
              </a:solidFill>
            </a:endParaRPr>
          </a:p>
        </p:txBody>
      </p:sp>
      <p:pic>
        <p:nvPicPr>
          <p:cNvPr id="6" name="Grafik" descr="Linienillustration eines Menschen, der an einem Schreibtisch vor einem großen Monitor sitzt">
            <a:extLst>
              <a:ext uri="{FF2B5EF4-FFF2-40B4-BE49-F238E27FC236}">
                <a16:creationId xmlns:a16="http://schemas.microsoft.com/office/drawing/2014/main" id="{DBD2DCA9-C252-6AAA-84DB-EE4B6CD1F1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81556" y="555526"/>
            <a:ext cx="4551345" cy="3312368"/>
          </a:xfrm>
          <a:prstGeom prst="rect">
            <a:avLst/>
          </a:prstGeom>
        </p:spPr>
      </p:pic>
      <p:sp>
        <p:nvSpPr>
          <p:cNvPr id="5" name="Copyright">
            <a:extLst>
              <a:ext uri="{FF2B5EF4-FFF2-40B4-BE49-F238E27FC236}">
                <a16:creationId xmlns:a16="http://schemas.microsoft.com/office/drawing/2014/main" id="{90926D02-EFBB-B670-D453-4DA549C416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286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platzhalter" descr="Ein Student in einem grünen Hoodie mit Emblem der Universität Hamburg sitzt an einem Schreibtisch und lächelt freundlich in die Kamera">
            <a:extLst>
              <a:ext uri="{FF2B5EF4-FFF2-40B4-BE49-F238E27FC236}">
                <a16:creationId xmlns:a16="http://schemas.microsoft.com/office/drawing/2014/main" id="{E65FD8A1-2E2F-BC7A-1F84-0C005B6F1D1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7770" b="7770"/>
          <a:stretch/>
        </p:blipFill>
        <p:spPr>
          <a:xfrm>
            <a:off x="0" y="0"/>
            <a:ext cx="9144297" cy="5143500"/>
          </a:xfrm>
        </p:spPr>
      </p:pic>
      <p:sp>
        <p:nvSpPr>
          <p:cNvPr id="2" name="Copyright">
            <a:extLst>
              <a:ext uri="{FF2B5EF4-FFF2-40B4-BE49-F238E27FC236}">
                <a16:creationId xmlns:a16="http://schemas.microsoft.com/office/drawing/2014/main" id="{1E5152C1-4E79-CDFC-6567-4220D48555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496533" y="4869835"/>
            <a:ext cx="1652230" cy="273665"/>
          </a:xfrm>
        </p:spPr>
        <p:txBody>
          <a:bodyPr/>
          <a:lstStyle/>
          <a:p>
            <a:r>
              <a:rPr lang="de-DE" dirty="0"/>
              <a:t>Foto: UHH/von </a:t>
            </a:r>
            <a:r>
              <a:rPr lang="de-DE" dirty="0" err="1"/>
              <a:t>Wieding</a:t>
            </a:r>
            <a:endParaRPr lang="de-DE" dirty="0"/>
          </a:p>
        </p:txBody>
      </p:sp>
      <p:sp>
        <p:nvSpPr>
          <p:cNvPr id="3" name="Titel">
            <a:extLst>
              <a:ext uri="{FF2B5EF4-FFF2-40B4-BE49-F238E27FC236}">
                <a16:creationId xmlns:a16="http://schemas.microsoft.com/office/drawing/2014/main" id="{674C0AF4-8AB6-1A95-33D1-C7B371B57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28499"/>
            <a:ext cx="3419872" cy="1283937"/>
          </a:xfrm>
        </p:spPr>
        <p:txBody>
          <a:bodyPr/>
          <a:lstStyle/>
          <a:p>
            <a:r>
              <a:rPr lang="de-DE"/>
              <a:t>Beginn eines</a:t>
            </a:r>
            <a:br>
              <a:rPr lang="de-DE"/>
            </a:br>
            <a:r>
              <a:rPr lang="de-DE"/>
              <a:t>neuen Kapitels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90613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3842CE5-7CCC-D947-6372-30E436BA9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Nur Text</a:t>
            </a:r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4ED97EFA-323F-86C0-8127-E8A0C4B49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Reine Textfolien (wie diese) vermeiden! Die Textbreite sollte nicht über die Breite dieses Beispiels hinausgehen.</a:t>
            </a:r>
          </a:p>
          <a:p>
            <a:pPr marL="0" indent="0">
              <a:buNone/>
            </a:pP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3B95EC0-F695-04B6-6569-6C07E52A5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56831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3842CE5-7CCC-D947-6372-30E436BA9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Zwei Inhalte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C3970C-3E74-3AFC-2DBB-29A541DD6A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Texte und Layout</a:t>
            </a:r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4ED97EFA-323F-86C0-8127-E8A0C4B4978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de-DE" dirty="0"/>
              <a:t>Überfrachten Sie die Folien nicht</a:t>
            </a:r>
          </a:p>
          <a:p>
            <a:pPr lvl="1"/>
            <a:r>
              <a:rPr lang="de-DE" dirty="0"/>
              <a:t>Wenige Einträge pro Folie</a:t>
            </a:r>
          </a:p>
          <a:p>
            <a:pPr lvl="1"/>
            <a:r>
              <a:rPr lang="de-DE" dirty="0"/>
              <a:t>Schriftgröße nicht reduzieren</a:t>
            </a:r>
          </a:p>
          <a:p>
            <a:r>
              <a:rPr lang="de-DE" dirty="0"/>
              <a:t>Für ein ordentliches Layout:</a:t>
            </a:r>
          </a:p>
          <a:p>
            <a:pPr lvl="1"/>
            <a:r>
              <a:rPr lang="de-DE" dirty="0"/>
              <a:t>Unter „Ansicht“ können „Führungslinien“ aktiviert werden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28A2B850-35AD-65E6-B0F9-545F310A561D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de-DE" dirty="0"/>
              <a:t>Virtueller Laserpointer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1BE4618-9D8A-4FD9-EA02-5A130A3B8C3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e-DE" dirty="0"/>
              <a:t>Sie können Ihre Maus als </a:t>
            </a:r>
            <a:r>
              <a:rPr lang="de-DE" dirty="0">
                <a:hlinkClick r:id="rId2" tooltip="Microsoft Hilfeseite zum virtuellen Laserpointer"/>
              </a:rPr>
              <a:t>virtuellen Laserpointer</a:t>
            </a:r>
            <a:r>
              <a:rPr lang="de-DE" dirty="0"/>
              <a:t> nutzen</a:t>
            </a:r>
          </a:p>
          <a:p>
            <a:r>
              <a:rPr lang="de-DE" dirty="0"/>
              <a:t>Dieser ist auch bei Online-Bildschirmübertragungen –</a:t>
            </a:r>
            <a:br>
              <a:rPr lang="de-DE" dirty="0"/>
            </a:br>
            <a:r>
              <a:rPr lang="de-DE" dirty="0"/>
              <a:t>etwa mit Zoom – sichtbar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3B95EC0-F695-04B6-6569-6C07E52A5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46106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7BD41-8C95-3F6A-4916-117F44C44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/>
              <a:t>Farben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CCCB597-E7C0-D104-E79E-8CE393843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31888"/>
            <a:ext cx="6192838" cy="1438475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de-DE" dirty="0"/>
              <a:t>Bitte verwenden Sie für Ihre Präsentation ausschließlich die </a:t>
            </a:r>
            <a:r>
              <a:rPr lang="en-GB" dirty="0"/>
              <a:t>Corporate</a:t>
            </a:r>
            <a:r>
              <a:rPr lang="de-DE" dirty="0"/>
              <a:t>-Farben der UHH und deren Abstufungen. </a:t>
            </a:r>
            <a:br>
              <a:rPr lang="de-DE" dirty="0"/>
            </a:br>
            <a:r>
              <a:rPr lang="de-DE" dirty="0"/>
              <a:t>Diese sind in der Präsentation bereits als „Designfarben“ hinterlegt.</a:t>
            </a:r>
          </a:p>
        </p:txBody>
      </p:sp>
      <p:sp>
        <p:nvSpPr>
          <p:cNvPr id="5" name="Inhaltsplatzhalter 43">
            <a:extLst>
              <a:ext uri="{FF2B5EF4-FFF2-40B4-BE49-F238E27FC236}">
                <a16:creationId xmlns:a16="http://schemas.microsoft.com/office/drawing/2014/main" id="{EA85AD01-979E-32DB-F8DC-40386C1F7862}"/>
              </a:ext>
            </a:extLst>
          </p:cNvPr>
          <p:cNvSpPr txBox="1">
            <a:spLocks/>
          </p:cNvSpPr>
          <p:nvPr/>
        </p:nvSpPr>
        <p:spPr>
          <a:xfrm>
            <a:off x="333474" y="2699371"/>
            <a:ext cx="2516480" cy="41180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800"/>
              </a:spcAft>
              <a:buFont typeface="Wingdings" pitchFamily="2" charset="2"/>
              <a:buNone/>
            </a:pPr>
            <a:r>
              <a:rPr lang="de-DE" dirty="0">
                <a:latin typeface="TheSans UHH" panose="020B0502050302020203" pitchFamily="34" charset="77"/>
              </a:rPr>
              <a:t>Text-/Hintergrundfarben</a:t>
            </a:r>
            <a:endParaRPr lang="de-DE" dirty="0"/>
          </a:p>
        </p:txBody>
      </p:sp>
      <p:grpSp>
        <p:nvGrpSpPr>
          <p:cNvPr id="6" name="Gruppieren 5" descr="Quadrate in den Farben &quot;weiß&quot;, &quot;dunkelgrau&quot;, &quot;hellgrau&quot; und &quot;blau&quot;">
            <a:extLst>
              <a:ext uri="{FF2B5EF4-FFF2-40B4-BE49-F238E27FC236}">
                <a16:creationId xmlns:a16="http://schemas.microsoft.com/office/drawing/2014/main" id="{E09EF894-ACAF-25E8-BEDE-69AB64CC9FCD}"/>
              </a:ext>
            </a:extLst>
          </p:cNvPr>
          <p:cNvGrpSpPr/>
          <p:nvPr/>
        </p:nvGrpSpPr>
        <p:grpSpPr>
          <a:xfrm>
            <a:off x="346814" y="3240187"/>
            <a:ext cx="2611930" cy="483691"/>
            <a:chOff x="5953492" y="1672704"/>
            <a:chExt cx="1166529" cy="216024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84734DD-18B8-EB1F-D3CA-6C1B52FECEC8}"/>
                </a:ext>
              </a:extLst>
            </p:cNvPr>
            <p:cNvSpPr/>
            <p:nvPr/>
          </p:nvSpPr>
          <p:spPr>
            <a:xfrm>
              <a:off x="5953492" y="1672704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bg1"/>
                </a:solidFill>
              </a:endParaRPr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D883A36F-6B2E-29CE-5935-7A97F600ABB1}"/>
                </a:ext>
              </a:extLst>
            </p:cNvPr>
            <p:cNvSpPr/>
            <p:nvPr/>
          </p:nvSpPr>
          <p:spPr>
            <a:xfrm>
              <a:off x="6270327" y="1672704"/>
              <a:ext cx="216024" cy="21602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bg1"/>
                </a:solidFill>
              </a:endParaRPr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D97D7E39-80F6-CDF2-7DD3-187004070DA8}"/>
                </a:ext>
              </a:extLst>
            </p:cNvPr>
            <p:cNvSpPr/>
            <p:nvPr/>
          </p:nvSpPr>
          <p:spPr>
            <a:xfrm>
              <a:off x="6587162" y="1672704"/>
              <a:ext cx="216024" cy="216024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bg1"/>
                </a:solidFill>
              </a:endParaRP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9D0A242E-0338-F96F-0C57-55250D29BAD7}"/>
                </a:ext>
              </a:extLst>
            </p:cNvPr>
            <p:cNvSpPr/>
            <p:nvPr/>
          </p:nvSpPr>
          <p:spPr>
            <a:xfrm>
              <a:off x="6903997" y="1672704"/>
              <a:ext cx="216024" cy="216024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bg1"/>
                </a:solidFill>
              </a:endParaRPr>
            </a:p>
          </p:txBody>
        </p:sp>
      </p:grpSp>
      <p:sp>
        <p:nvSpPr>
          <p:cNvPr id="11" name="Inhaltsplatzhalter 43">
            <a:extLst>
              <a:ext uri="{FF2B5EF4-FFF2-40B4-BE49-F238E27FC236}">
                <a16:creationId xmlns:a16="http://schemas.microsoft.com/office/drawing/2014/main" id="{F82DFCF5-CED6-E72F-E06A-540A0D651FE4}"/>
              </a:ext>
            </a:extLst>
          </p:cNvPr>
          <p:cNvSpPr txBox="1">
            <a:spLocks/>
          </p:cNvSpPr>
          <p:nvPr/>
        </p:nvSpPr>
        <p:spPr>
          <a:xfrm>
            <a:off x="3840278" y="2724143"/>
            <a:ext cx="2516480" cy="41180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800"/>
              </a:spcAft>
              <a:buFont typeface="Wingdings" pitchFamily="2" charset="2"/>
              <a:buNone/>
            </a:pPr>
            <a:r>
              <a:rPr lang="de-DE" dirty="0">
                <a:latin typeface="TheSans UHH" panose="020B0502050302020203" pitchFamily="34" charset="77"/>
              </a:rPr>
              <a:t>Akzentfarben</a:t>
            </a:r>
            <a:endParaRPr lang="de-DE" dirty="0"/>
          </a:p>
        </p:txBody>
      </p:sp>
      <p:grpSp>
        <p:nvGrpSpPr>
          <p:cNvPr id="12" name="Gruppieren 11" descr="Quadrate in den Farben &quot;rot&quot;, &quot;blau&quot;, &quot;steingrau&quot;, &quot;hellrot&quot;, &quot;hellblau&quot;, &quot;hell-steingrau&quot;.">
            <a:extLst>
              <a:ext uri="{FF2B5EF4-FFF2-40B4-BE49-F238E27FC236}">
                <a16:creationId xmlns:a16="http://schemas.microsoft.com/office/drawing/2014/main" id="{1AAE0ED4-3E9A-5D79-CAC1-E6B0F0FB3A1E}"/>
              </a:ext>
            </a:extLst>
          </p:cNvPr>
          <p:cNvGrpSpPr/>
          <p:nvPr/>
        </p:nvGrpSpPr>
        <p:grpSpPr>
          <a:xfrm>
            <a:off x="3853618" y="3211506"/>
            <a:ext cx="4030750" cy="483690"/>
            <a:chOff x="5953492" y="2643758"/>
            <a:chExt cx="1800200" cy="216024"/>
          </a:xfrm>
        </p:grpSpPr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7E4E118E-A2C6-5A4A-1360-642D3765C010}"/>
                </a:ext>
              </a:extLst>
            </p:cNvPr>
            <p:cNvSpPr/>
            <p:nvPr/>
          </p:nvSpPr>
          <p:spPr>
            <a:xfrm>
              <a:off x="5953492" y="2643758"/>
              <a:ext cx="216024" cy="216024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bg1"/>
                </a:solidFill>
              </a:endParaRPr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58893D87-348C-90E1-33E4-9DD2CD34D121}"/>
                </a:ext>
              </a:extLst>
            </p:cNvPr>
            <p:cNvSpPr/>
            <p:nvPr/>
          </p:nvSpPr>
          <p:spPr>
            <a:xfrm>
              <a:off x="6270327" y="2643758"/>
              <a:ext cx="216024" cy="216024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bg1"/>
                </a:solidFill>
              </a:endParaRP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D77300A6-7ADC-993C-5335-158C9BBD5381}"/>
                </a:ext>
              </a:extLst>
            </p:cNvPr>
            <p:cNvSpPr/>
            <p:nvPr/>
          </p:nvSpPr>
          <p:spPr>
            <a:xfrm>
              <a:off x="6587162" y="2643758"/>
              <a:ext cx="216024" cy="216024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bg1"/>
                </a:solidFill>
              </a:endParaRP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3BC28039-E9A1-5507-5946-B62F5B59970C}"/>
                </a:ext>
              </a:extLst>
            </p:cNvPr>
            <p:cNvSpPr/>
            <p:nvPr/>
          </p:nvSpPr>
          <p:spPr>
            <a:xfrm>
              <a:off x="6903997" y="2643758"/>
              <a:ext cx="216024" cy="216024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bg1"/>
                </a:solidFill>
              </a:endParaRPr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A1EAD049-42E5-F43B-825E-AC880BEBBC26}"/>
                </a:ext>
              </a:extLst>
            </p:cNvPr>
            <p:cNvSpPr/>
            <p:nvPr/>
          </p:nvSpPr>
          <p:spPr>
            <a:xfrm>
              <a:off x="7220832" y="2643758"/>
              <a:ext cx="216024" cy="216024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bg1"/>
                </a:solidFill>
              </a:endParaRPr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3AD0708E-E016-ECB2-6065-C823CFBDF636}"/>
                </a:ext>
              </a:extLst>
            </p:cNvPr>
            <p:cNvSpPr/>
            <p:nvPr/>
          </p:nvSpPr>
          <p:spPr>
            <a:xfrm>
              <a:off x="7537668" y="2643758"/>
              <a:ext cx="216024" cy="216024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bg1"/>
                </a:solidFill>
              </a:endParaRPr>
            </a:p>
          </p:txBody>
        </p:sp>
      </p:grp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8940084-307E-56BC-FE0C-BF5333B74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2156" y="4615009"/>
            <a:ext cx="657994" cy="274637"/>
          </a:xfrm>
        </p:spPr>
        <p:txBody>
          <a:bodyPr/>
          <a:lstStyle/>
          <a:p>
            <a:fld id="{309D5144-004E-1E45-907B-65C86CA25C3F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6919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">
            <a:extLst>
              <a:ext uri="{FF2B5EF4-FFF2-40B4-BE49-F238E27FC236}">
                <a16:creationId xmlns:a16="http://schemas.microsoft.com/office/drawing/2014/main" id="{048755AD-3788-E309-9397-66E6A2F7C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4968230" cy="575841"/>
          </a:xfrm>
        </p:spPr>
        <p:txBody>
          <a:bodyPr/>
          <a:lstStyle/>
          <a:p>
            <a:r>
              <a:rPr lang="de-DE"/>
              <a:t>Gutes Präsentieren</a:t>
            </a:r>
            <a:endParaRPr lang="de-DE" dirty="0"/>
          </a:p>
        </p:txBody>
      </p:sp>
      <p:sp>
        <p:nvSpPr>
          <p:cNvPr id="7" name="Inhaltsplatzhalter">
            <a:extLst>
              <a:ext uri="{FF2B5EF4-FFF2-40B4-BE49-F238E27FC236}">
                <a16:creationId xmlns:a16="http://schemas.microsoft.com/office/drawing/2014/main" id="{28571464-1D08-02DA-1636-935AB311C1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131888"/>
            <a:ext cx="4608513" cy="2952750"/>
          </a:xfrm>
        </p:spPr>
        <p:txBody>
          <a:bodyPr/>
          <a:lstStyle/>
          <a:p>
            <a:r>
              <a:rPr lang="de-DE" dirty="0"/>
              <a:t>Vermeiden Sie textlastige Folien</a:t>
            </a:r>
          </a:p>
          <a:p>
            <a:r>
              <a:rPr lang="de-DE" dirty="0"/>
              <a:t>Nutzen Sie Bilder und andere visuelle Elemente, um Ihre Präsentation lebendiger zu gestalten, und schreiben Sie Alternativtexte</a:t>
            </a:r>
          </a:p>
          <a:p>
            <a:r>
              <a:rPr lang="de-DE" dirty="0"/>
              <a:t>Versuchen Sie, möglichst frei vorzutragen</a:t>
            </a:r>
          </a:p>
          <a:p>
            <a:r>
              <a:rPr lang="de-DE" dirty="0"/>
              <a:t>Reduzieren Sie </a:t>
            </a:r>
            <a:r>
              <a:rPr lang="de-DE" b="1" dirty="0"/>
              <a:t>nicht</a:t>
            </a:r>
            <a:r>
              <a:rPr lang="de-DE" dirty="0"/>
              <a:t> die Schriftgröße</a:t>
            </a:r>
          </a:p>
        </p:txBody>
      </p:sp>
      <p:pic>
        <p:nvPicPr>
          <p:cNvPr id="4" name="Bildplatzhalter" descr="Ein Student in einem grünen Hoodie mit Emblem der Universität Hamburg sitzt an einem Schreibtisch und lächelt freundlich in die Kamera">
            <a:extLst>
              <a:ext uri="{FF2B5EF4-FFF2-40B4-BE49-F238E27FC236}">
                <a16:creationId xmlns:a16="http://schemas.microsoft.com/office/drawing/2014/main" id="{2544169D-6CC7-2CE6-6C63-DB08D168036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7427" r="27427"/>
          <a:stretch/>
        </p:blipFill>
        <p:spPr>
          <a:xfrm>
            <a:off x="5669901" y="0"/>
            <a:ext cx="3481933" cy="5143500"/>
          </a:xfrm>
        </p:spPr>
      </p:pic>
      <p:sp>
        <p:nvSpPr>
          <p:cNvPr id="2" name="Copyright">
            <a:extLst>
              <a:ext uri="{FF2B5EF4-FFF2-40B4-BE49-F238E27FC236}">
                <a16:creationId xmlns:a16="http://schemas.microsoft.com/office/drawing/2014/main" id="{23754B70-1300-68F6-9231-746EC53762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26684" y="4869835"/>
            <a:ext cx="1621772" cy="273665"/>
          </a:xfrm>
        </p:spPr>
        <p:txBody>
          <a:bodyPr/>
          <a:lstStyle/>
          <a:p>
            <a:r>
              <a:rPr lang="de-DE"/>
              <a:t>Foto: UHH/von Wieding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68316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A588F784-5CE8-4FC5-8C7A-8BB2BBEC6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Fotos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210AB479-3470-B6D8-9E02-84C7ABF12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31887"/>
            <a:ext cx="4032126" cy="2375967"/>
          </a:xfrm>
        </p:spPr>
        <p:txBody>
          <a:bodyPr/>
          <a:lstStyle/>
          <a:p>
            <a:r>
              <a:rPr lang="de-DE" dirty="0"/>
              <a:t>Eine große Auswahl an Fotos finden Sie in der Bilddatenbank der Universität Hamburg (</a:t>
            </a:r>
            <a:r>
              <a:rPr lang="de-DE" dirty="0">
                <a:hlinkClick r:id="rId2" tooltip="Bilddatenbank der Universität Hambur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EasyDB</a:t>
            </a:r>
            <a:r>
              <a:rPr lang="de-DE" dirty="0"/>
              <a:t>)</a:t>
            </a:r>
          </a:p>
          <a:p>
            <a:r>
              <a:rPr lang="de-DE" dirty="0"/>
              <a:t>Weitere Fotos können Sie über </a:t>
            </a:r>
            <a:br>
              <a:rPr lang="de-DE" dirty="0"/>
            </a:br>
            <a:r>
              <a:rPr lang="de-DE" dirty="0">
                <a:hlinkClick r:id="rId3" tooltip="Link zur Webseite Öffentlichkeitsarbeit der Universität Hamburg, Bereich Grafik- und Fotoaufträ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</a:t>
            </a:r>
            <a:r>
              <a:rPr lang="de-DE" dirty="0">
                <a:hlinkClick r:id="rId3" tooltip="Kontaktformular der UHH für Foto- und Grafikaufträ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uni-hamburg</a:t>
            </a:r>
            <a:r>
              <a:rPr lang="de-DE" dirty="0">
                <a:hlinkClick r:id="rId3" tooltip="Link zur Webseite Öffentlichkeitsarbeit der Universität Hamburg, Bereich Grafik- und Fotoaufträ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.de/ga</a:t>
            </a:r>
            <a:r>
              <a:rPr lang="de-DE" dirty="0"/>
              <a:t> beantragen</a:t>
            </a:r>
          </a:p>
        </p:txBody>
      </p:sp>
      <p:pic>
        <p:nvPicPr>
          <p:cNvPr id="14" name="Inhaltsplatzhalter" descr="Screenshot der UHH-Bilddatenbank &quot;easyDB&quot;. Es ist der Suchbegriff &quot;ESA&quot; eingegeben. Verschiedene Ansichten des Hauptgebäudes der UHH werden angezeigt.">
            <a:extLst>
              <a:ext uri="{FF2B5EF4-FFF2-40B4-BE49-F238E27FC236}">
                <a16:creationId xmlns:a16="http://schemas.microsoft.com/office/drawing/2014/main" id="{5E9BF626-C6E0-D629-1873-0ECC0383AF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088184" y="929752"/>
            <a:ext cx="5676504" cy="3154166"/>
          </a:xfrm>
          <a:prstGeom prst="rect">
            <a:avLst/>
          </a:prstGeom>
          <a:effectLst>
            <a:outerShdw blurRad="635000" dist="25400" dir="5400000" sx="102000" sy="102000" algn="ctr" rotWithShape="0">
              <a:schemeClr val="accent3">
                <a:alpha val="20000"/>
              </a:schemeClr>
            </a:outerShdw>
          </a:effectLst>
        </p:spPr>
      </p:pic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6D5413BA-CA0C-1BAE-21C4-348822F8C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9857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DD7AC0FB-7115-3B04-6105-164BED1C2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Icons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40631D23-B6C5-442B-9488-9654A5466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31887"/>
            <a:ext cx="3744096" cy="2375967"/>
          </a:xfrm>
        </p:spPr>
        <p:txBody>
          <a:bodyPr>
            <a:normAutofit/>
          </a:bodyPr>
          <a:lstStyle/>
          <a:p>
            <a:r>
              <a:rPr lang="de-DE" dirty="0">
                <a:latin typeface="TheSans UHH" panose="020B0502050302020203" pitchFamily="34" charset="77"/>
              </a:rPr>
              <a:t>Icons finden Sie ebenfalls in der </a:t>
            </a:r>
            <a:r>
              <a:rPr lang="de-DE" dirty="0">
                <a:latin typeface="TheSans UHH" panose="020B0502050302020203" pitchFamily="34" charset="77"/>
                <a:hlinkClick r:id="rId2" tooltip="Bilddatenbank der UHH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EasyDB</a:t>
            </a:r>
            <a:r>
              <a:rPr lang="de-DE" dirty="0">
                <a:latin typeface="TheSans UHH" panose="020B0502050302020203" pitchFamily="34" charset="77"/>
              </a:rPr>
              <a:t> im Pool „</a:t>
            </a:r>
            <a:r>
              <a:rPr lang="de-DE" dirty="0" err="1">
                <a:latin typeface="TheSans UHH" panose="020B0502050302020203" pitchFamily="34" charset="77"/>
              </a:rPr>
              <a:t>Icons&amp;Symbole</a:t>
            </a:r>
            <a:r>
              <a:rPr lang="de-DE" dirty="0">
                <a:latin typeface="TheSans UHH" panose="020B0502050302020203" pitchFamily="34" charset="77"/>
              </a:rPr>
              <a:t>“ </a:t>
            </a:r>
            <a:br>
              <a:rPr lang="de-DE" dirty="0">
                <a:latin typeface="TheSans UHH" panose="020B0502050302020203" pitchFamily="34" charset="77"/>
              </a:rPr>
            </a:br>
            <a:r>
              <a:rPr lang="de-DE" dirty="0">
                <a:latin typeface="TheSans UHH" panose="020B0502050302020203" pitchFamily="34" charset="77"/>
              </a:rPr>
              <a:t>oder gebündelt in einer weiteren </a:t>
            </a:r>
            <a:br>
              <a:rPr lang="de-DE" dirty="0">
                <a:latin typeface="TheSans UHH" panose="020B0502050302020203" pitchFamily="34" charset="77"/>
              </a:rPr>
            </a:br>
            <a:r>
              <a:rPr lang="de-DE" dirty="0">
                <a:latin typeface="TheSans UHH" panose="020B0502050302020203" pitchFamily="34" charset="77"/>
                <a:hlinkClick r:id="rId3" tooltip="Download einer PowerPoint-Datei von der UHH-Webseite, in der viele UHH-Icons enthalten sin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PowerPoint-Vorlage</a:t>
            </a:r>
            <a:endParaRPr lang="de-DE" dirty="0">
              <a:latin typeface="TheSans UHH" panose="020B0502050302020203" pitchFamily="34" charset="77"/>
            </a:endParaRPr>
          </a:p>
          <a:p>
            <a:r>
              <a:rPr lang="de-DE" dirty="0">
                <a:latin typeface="TheSans UHH" panose="020B0502050302020203" pitchFamily="34" charset="77"/>
              </a:rPr>
              <a:t>Zusätzliche Icons können Sie über </a:t>
            </a:r>
            <a:br>
              <a:rPr lang="de-DE" dirty="0">
                <a:latin typeface="TheSans UHH" panose="020B0502050302020203" pitchFamily="34" charset="77"/>
              </a:rPr>
            </a:br>
            <a:r>
              <a:rPr lang="de-DE" dirty="0">
                <a:latin typeface="TheSans UHH" panose="020B0502050302020203" pitchFamily="34" charset="77"/>
                <a:hlinkClick r:id="rId4" tooltip="Link zur Webseite Öffentlichkeitsarbeit der Universität Hamburg, Bereich Grafik- und Fotoaufträ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</a:t>
            </a:r>
            <a:r>
              <a:rPr lang="de-DE" dirty="0">
                <a:latin typeface="TheSans UHH" panose="020B0502050302020203" pitchFamily="34" charset="77"/>
                <a:hlinkClick r:id="rId4" tooltip="Kontaktformular der UHH für Foto- und Grafikaufträ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uni-hamburg</a:t>
            </a:r>
            <a:r>
              <a:rPr lang="de-DE" dirty="0">
                <a:latin typeface="TheSans UHH" panose="020B0502050302020203" pitchFamily="34" charset="77"/>
                <a:hlinkClick r:id="rId4" tooltip="Link zur Webseite Öffentlichkeitsarbeit der Universität Hamburg, Bereich Grafik- und Fotoaufträ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.de/ga</a:t>
            </a:r>
            <a:r>
              <a:rPr lang="de-DE" dirty="0">
                <a:latin typeface="TheSans UHH" panose="020B0502050302020203" pitchFamily="34" charset="77"/>
              </a:rPr>
              <a:t> beantragen</a:t>
            </a:r>
          </a:p>
          <a:p>
            <a:endParaRPr lang="de-DE" dirty="0">
              <a:latin typeface="TheSans UHH" panose="020B0502050302020203" pitchFamily="34" charset="77"/>
            </a:endParaRPr>
          </a:p>
        </p:txBody>
      </p:sp>
      <p:pic>
        <p:nvPicPr>
          <p:cNvPr id="10" name="Inhaltsplatzhalter 8" descr="Screenshot der UHH-Bilddatenbank &quot;easyDB&quot;. Es ist die Filterkategorie &quot;Icons und Symbol&quot; ausgewählt. Verschiedene Icons werden in der Vorschau angezeigt.">
            <a:extLst>
              <a:ext uri="{FF2B5EF4-FFF2-40B4-BE49-F238E27FC236}">
                <a16:creationId xmlns:a16="http://schemas.microsoft.com/office/drawing/2014/main" id="{EFCF34F8-E815-89EA-B4CE-0B185FF0E1D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076056" y="929752"/>
            <a:ext cx="5631026" cy="3154166"/>
          </a:xfrm>
          <a:prstGeom prst="rect">
            <a:avLst/>
          </a:prstGeom>
          <a:effectLst>
            <a:outerShdw blurRad="635000" dist="25400" dir="5400000" sx="102000" sy="102000" algn="ctr" rotWithShape="0">
              <a:schemeClr val="accent3">
                <a:alpha val="20000"/>
              </a:schemeClr>
            </a:outerShdw>
          </a:effectLst>
        </p:spPr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FBDB285-9759-DF61-1533-2B4C66AAF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8579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DD7AC0FB-7115-3B04-6105-164BED1C2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Mockups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40631D23-B6C5-442B-9488-9654A5466E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  <a:latin typeface="TheSans UHH" panose="020B0502050302020203" pitchFamily="34" charset="77"/>
              </a:rPr>
              <a:t>Mockups bieten eine gute Möglichkeit, </a:t>
            </a:r>
            <a:br>
              <a:rPr lang="de-DE" dirty="0">
                <a:solidFill>
                  <a:schemeClr val="bg1"/>
                </a:solidFill>
                <a:latin typeface="TheSans UHH" panose="020B0502050302020203" pitchFamily="34" charset="77"/>
              </a:rPr>
            </a:br>
            <a:r>
              <a:rPr lang="de-DE" dirty="0">
                <a:solidFill>
                  <a:schemeClr val="bg1"/>
                </a:solidFill>
                <a:latin typeface="TheSans UHH" panose="020B0502050302020203" pitchFamily="34" charset="77"/>
              </a:rPr>
              <a:t>Webseiten oder </a:t>
            </a:r>
            <a:r>
              <a:rPr lang="de-DE" dirty="0" err="1">
                <a:solidFill>
                  <a:schemeClr val="bg1"/>
                </a:solidFill>
                <a:latin typeface="TheSans UHH" panose="020B0502050302020203" pitchFamily="34" charset="77"/>
              </a:rPr>
              <a:t>Social</a:t>
            </a:r>
            <a:r>
              <a:rPr lang="de-DE" dirty="0">
                <a:solidFill>
                  <a:schemeClr val="bg1"/>
                </a:solidFill>
                <a:latin typeface="TheSans UHH" panose="020B0502050302020203" pitchFamily="34" charset="77"/>
              </a:rPr>
              <a:t> Media-Inhalte abzubilden</a:t>
            </a:r>
          </a:p>
          <a:p>
            <a:endParaRPr lang="de-DE" dirty="0">
              <a:solidFill>
                <a:schemeClr val="bg1"/>
              </a:solidFill>
              <a:latin typeface="TheSans UHH" panose="020B0502050302020203" pitchFamily="34" charset="77"/>
            </a:endParaRPr>
          </a:p>
        </p:txBody>
      </p:sp>
      <p:grpSp>
        <p:nvGrpSpPr>
          <p:cNvPr id="4" name="Gruppieren 3" descr="Illustration eines Computerbildschirms, auf dem die Startseite der Universität Hamburg aufgerufen ist.">
            <a:extLst>
              <a:ext uri="{FF2B5EF4-FFF2-40B4-BE49-F238E27FC236}">
                <a16:creationId xmlns:a16="http://schemas.microsoft.com/office/drawing/2014/main" id="{C4A11AB7-99DC-ED9E-4338-31C7EAF7F636}"/>
              </a:ext>
            </a:extLst>
          </p:cNvPr>
          <p:cNvGrpSpPr/>
          <p:nvPr/>
        </p:nvGrpSpPr>
        <p:grpSpPr>
          <a:xfrm>
            <a:off x="2771800" y="2139702"/>
            <a:ext cx="3302712" cy="2602800"/>
            <a:chOff x="2771800" y="2139702"/>
            <a:chExt cx="3302712" cy="2602800"/>
          </a:xfrm>
        </p:grpSpPr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EFD16789-883D-C1FE-1C88-36C58FACE3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71800" y="2139702"/>
              <a:ext cx="3302712" cy="2602800"/>
            </a:xfrm>
            <a:prstGeom prst="rect">
              <a:avLst/>
            </a:prstGeom>
            <a:effectLst/>
          </p:spPr>
        </p:pic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7B2C6A2A-C3B8-8D55-457F-123D03C1E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3" r="73"/>
            <a:stretch/>
          </p:blipFill>
          <p:spPr>
            <a:xfrm>
              <a:off x="2951412" y="2313200"/>
              <a:ext cx="2954536" cy="1549260"/>
            </a:xfrm>
            <a:prstGeom prst="rect">
              <a:avLst/>
            </a:prstGeom>
          </p:spPr>
        </p:pic>
      </p:grpSp>
      <p:grpSp>
        <p:nvGrpSpPr>
          <p:cNvPr id="5" name="Gruppieren 4" descr="Illustration eines Smartphones, auf dem das Instagram-Profil der Universität Hamburg aufgerufen ist.">
            <a:extLst>
              <a:ext uri="{FF2B5EF4-FFF2-40B4-BE49-F238E27FC236}">
                <a16:creationId xmlns:a16="http://schemas.microsoft.com/office/drawing/2014/main" id="{605FDA23-9F34-A01A-162B-6AB2F035696E}"/>
              </a:ext>
            </a:extLst>
          </p:cNvPr>
          <p:cNvGrpSpPr/>
          <p:nvPr/>
        </p:nvGrpSpPr>
        <p:grpSpPr>
          <a:xfrm>
            <a:off x="6624419" y="1171912"/>
            <a:ext cx="1619989" cy="3084210"/>
            <a:chOff x="6624419" y="1171912"/>
            <a:chExt cx="1619989" cy="3084210"/>
          </a:xfrm>
        </p:grpSpPr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0056F224-5642-E008-BAEC-A43E44DE5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24419" y="1171912"/>
              <a:ext cx="1619989" cy="3084210"/>
            </a:xfrm>
            <a:prstGeom prst="rect">
              <a:avLst/>
            </a:prstGeom>
            <a:effectLst>
              <a:outerShdw blurRad="381000" dist="19587" dir="5400000" sx="102000" sy="102000" algn="t" rotWithShape="0">
                <a:schemeClr val="accent3">
                  <a:alpha val="20000"/>
                </a:schemeClr>
              </a:outerShdw>
            </a:effectLst>
          </p:spPr>
        </p:pic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65FB9E2C-CC6D-234C-FFF0-725EAAEF0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60" b="60"/>
            <a:stretch/>
          </p:blipFill>
          <p:spPr>
            <a:xfrm>
              <a:off x="6712978" y="1392074"/>
              <a:ext cx="1430152" cy="2692564"/>
            </a:xfrm>
            <a:prstGeom prst="rect">
              <a:avLst/>
            </a:prstGeom>
          </p:spPr>
        </p:pic>
      </p:grp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FBDB285-9759-DF61-1533-2B4C66AAF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46226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">
            <a:extLst>
              <a:ext uri="{FF2B5EF4-FFF2-40B4-BE49-F238E27FC236}">
                <a16:creationId xmlns:a16="http://schemas.microsoft.com/office/drawing/2014/main" id="{048755AD-3788-E309-9397-66E6A2F7C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3600078" cy="575841"/>
          </a:xfrm>
        </p:spPr>
        <p:txBody>
          <a:bodyPr/>
          <a:lstStyle/>
          <a:p>
            <a:r>
              <a:rPr lang="de-DE" dirty="0"/>
              <a:t>Infografiken</a:t>
            </a:r>
          </a:p>
        </p:txBody>
      </p:sp>
      <p:sp>
        <p:nvSpPr>
          <p:cNvPr id="7" name="Inhaltsplatzhalter">
            <a:extLst>
              <a:ext uri="{FF2B5EF4-FFF2-40B4-BE49-F238E27FC236}">
                <a16:creationId xmlns:a16="http://schemas.microsoft.com/office/drawing/2014/main" id="{28571464-1D08-02DA-1636-935AB311C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31887"/>
            <a:ext cx="3024014" cy="2952751"/>
          </a:xfrm>
        </p:spPr>
        <p:txBody>
          <a:bodyPr>
            <a:normAutofit/>
          </a:bodyPr>
          <a:lstStyle/>
          <a:p>
            <a:r>
              <a:rPr lang="de-DE" dirty="0">
                <a:latin typeface="TheSans UHH" panose="020B0502050302020203" pitchFamily="34" charset="77"/>
              </a:rPr>
              <a:t>Auch für (wissenschaftliche) Infografiken können Sie gerne auf die </a:t>
            </a:r>
            <a:r>
              <a:rPr lang="de-DE" dirty="0">
                <a:latin typeface="TheSans UHH" panose="020B0502050302020203" pitchFamily="34" charset="77"/>
                <a:hlinkClick r:id="rId2" tooltip="Auftragsformular der Grafikabteilung der UHH"/>
              </a:rPr>
              <a:t>Grafikabteilung</a:t>
            </a:r>
            <a:r>
              <a:rPr lang="de-DE" dirty="0">
                <a:latin typeface="TheSans UHH" panose="020B0502050302020203" pitchFamily="34" charset="77"/>
              </a:rPr>
              <a:t> zukommen</a:t>
            </a:r>
          </a:p>
        </p:txBody>
      </p:sp>
      <p:pic>
        <p:nvPicPr>
          <p:cNvPr id="10" name="Grafik 9" descr="Wissenschaftliche Infografiken aus dem Bereich der Biologie: Es werden die Wechselwirkungen zwischen terrestrischen und marinen Ökosystemen dargestellt. (Dieser Alternativtext müsste für vollständige Barrierefreiheit noch detaillierter sein)">
            <a:extLst>
              <a:ext uri="{FF2B5EF4-FFF2-40B4-BE49-F238E27FC236}">
                <a16:creationId xmlns:a16="http://schemas.microsoft.com/office/drawing/2014/main" id="{149087EB-FCF2-3394-EC96-6EA680EB7A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94383" y="165797"/>
            <a:ext cx="5835558" cy="4655760"/>
          </a:xfrm>
          <a:prstGeom prst="rect">
            <a:avLst/>
          </a:prstGeom>
        </p:spPr>
      </p:pic>
      <p:sp>
        <p:nvSpPr>
          <p:cNvPr id="11" name="Copyright">
            <a:extLst>
              <a:ext uri="{FF2B5EF4-FFF2-40B4-BE49-F238E27FC236}">
                <a16:creationId xmlns:a16="http://schemas.microsoft.com/office/drawing/2014/main" id="{4AE471AA-5E53-406F-BFDE-EA576E5A67BE}"/>
              </a:ext>
            </a:extLst>
          </p:cNvPr>
          <p:cNvSpPr txBox="1">
            <a:spLocks/>
          </p:cNvSpPr>
          <p:nvPr/>
        </p:nvSpPr>
        <p:spPr>
          <a:xfrm>
            <a:off x="7639011" y="4873150"/>
            <a:ext cx="1485517" cy="273665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vert="horz" wrap="none" lIns="72000" tIns="45720" rIns="72000" bIns="45720" rtlCol="0" anchor="b" anchorCtr="0">
            <a:spAutoFit/>
          </a:bodyPr>
          <a:lstStyle>
            <a:lvl1pPr marL="0" indent="0" algn="r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Foto: UHH/Wohlfahrt</a:t>
            </a:r>
          </a:p>
        </p:txBody>
      </p:sp>
    </p:spTree>
    <p:extLst>
      <p:ext uri="{BB962C8B-B14F-4D97-AF65-F5344CB8AC3E}">
        <p14:creationId xmlns:p14="http://schemas.microsoft.com/office/powerpoint/2010/main" val="3523155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">
            <a:extLst>
              <a:ext uri="{FF2B5EF4-FFF2-40B4-BE49-F238E27FC236}">
                <a16:creationId xmlns:a16="http://schemas.microsoft.com/office/drawing/2014/main" id="{048755AD-3788-E309-9397-66E6A2F7C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Illustrationen</a:t>
            </a:r>
          </a:p>
        </p:txBody>
      </p:sp>
      <p:sp>
        <p:nvSpPr>
          <p:cNvPr id="7" name="Inhaltsplatzhalter">
            <a:extLst>
              <a:ext uri="{FF2B5EF4-FFF2-40B4-BE49-F238E27FC236}">
                <a16:creationId xmlns:a16="http://schemas.microsoft.com/office/drawing/2014/main" id="{28571464-1D08-02DA-1636-935AB311C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31887"/>
            <a:ext cx="3096022" cy="2952751"/>
          </a:xfrm>
        </p:spPr>
        <p:txBody>
          <a:bodyPr>
            <a:normAutofit/>
          </a:bodyPr>
          <a:lstStyle/>
          <a:p>
            <a:r>
              <a:rPr lang="de-DE" dirty="0">
                <a:latin typeface="TheSans UHH" panose="020B0502050302020203" pitchFamily="34" charset="77"/>
              </a:rPr>
              <a:t>Illustrationen finden Sie in diversen online-Quellen</a:t>
            </a:r>
          </a:p>
          <a:p>
            <a:r>
              <a:rPr lang="de-DE" dirty="0">
                <a:latin typeface="TheSans UHH" panose="020B0502050302020203" pitchFamily="34" charset="77"/>
              </a:rPr>
              <a:t>UHH-spezifische Illustrationen können Sie ebenfalls unter </a:t>
            </a:r>
            <a:br>
              <a:rPr lang="de-DE" dirty="0">
                <a:latin typeface="TheSans UHH" panose="020B0502050302020203" pitchFamily="34" charset="77"/>
              </a:rPr>
            </a:br>
            <a:r>
              <a:rPr lang="de-DE" dirty="0">
                <a:latin typeface="TheSans UHH" panose="020B0502050302020203" pitchFamily="34" charset="77"/>
                <a:hlinkClick r:id="rId2" tooltip="Auftragsformular der Grafikabteilung der UHH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www.uni-hamburg.de/ga</a:t>
            </a:r>
            <a:br>
              <a:rPr lang="de-DE" dirty="0">
                <a:latin typeface="TheSans UHH" panose="020B0502050302020203" pitchFamily="34" charset="77"/>
              </a:rPr>
            </a:br>
            <a:r>
              <a:rPr lang="de-DE" dirty="0">
                <a:latin typeface="TheSans UHH" panose="020B0502050302020203" pitchFamily="34" charset="77"/>
              </a:rPr>
              <a:t>beantragen</a:t>
            </a:r>
          </a:p>
        </p:txBody>
      </p:sp>
      <p:pic>
        <p:nvPicPr>
          <p:cNvPr id="4" name="Grafik" descr="Illustration von 2 Studierenden, die über den Campus schlendern und sich dabei unterhalten. Eine der beiden trägt einen lila Pullover mit UHH-Emblem und schiebt ein Fahrrad. Im Hintergrund sind das Audimax sowie weitere Studierende zu sehen">
            <a:extLst>
              <a:ext uri="{FF2B5EF4-FFF2-40B4-BE49-F238E27FC236}">
                <a16:creationId xmlns:a16="http://schemas.microsoft.com/office/drawing/2014/main" id="{A49607EC-488F-1702-9211-6A79D1A4CB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9" b="89"/>
          <a:stretch/>
        </p:blipFill>
        <p:spPr>
          <a:xfrm>
            <a:off x="3048000" y="-6466"/>
            <a:ext cx="6096000" cy="5159725"/>
          </a:xfrm>
          <a:prstGeom prst="rect">
            <a:avLst/>
          </a:prstGeom>
        </p:spPr>
      </p:pic>
      <p:sp>
        <p:nvSpPr>
          <p:cNvPr id="3" name="Copyright">
            <a:extLst>
              <a:ext uri="{FF2B5EF4-FFF2-40B4-BE49-F238E27FC236}">
                <a16:creationId xmlns:a16="http://schemas.microsoft.com/office/drawing/2014/main" id="{AA8049C7-DA57-0F21-CFD9-57FD2D93E629}"/>
              </a:ext>
            </a:extLst>
          </p:cNvPr>
          <p:cNvSpPr txBox="1">
            <a:spLocks/>
          </p:cNvSpPr>
          <p:nvPr/>
        </p:nvSpPr>
        <p:spPr>
          <a:xfrm>
            <a:off x="7333073" y="4883827"/>
            <a:ext cx="1810927" cy="273665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wrap="none" lIns="72000" tIns="45720" rIns="72000" bIns="45720" rtlCol="0" anchor="b" anchorCtr="0">
            <a:spAutoFit/>
          </a:bodyPr>
          <a:lstStyle>
            <a:lvl1pPr marL="0" indent="0" algn="r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/>
                </a:solidFill>
              </a:rPr>
              <a:t>Illustration: UHH/</a:t>
            </a:r>
            <a:r>
              <a:rPr lang="de-DE" dirty="0" err="1">
                <a:solidFill>
                  <a:schemeClr val="bg1"/>
                </a:solidFill>
              </a:rPr>
              <a:t>Vogiatzis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198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">
            <a:extLst>
              <a:ext uri="{FF2B5EF4-FFF2-40B4-BE49-F238E27FC236}">
                <a16:creationId xmlns:a16="http://schemas.microsoft.com/office/drawing/2014/main" id="{74DD321D-6EB9-6C54-9B1C-3D2B6C14D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/>
              <a:t>Moderne Features nutzen</a:t>
            </a:r>
            <a:endParaRPr lang="de-DE" dirty="0"/>
          </a:p>
        </p:txBody>
      </p:sp>
      <p:sp>
        <p:nvSpPr>
          <p:cNvPr id="8" name="Inhaltsplatzhalter">
            <a:extLst>
              <a:ext uri="{FF2B5EF4-FFF2-40B4-BE49-F238E27FC236}">
                <a16:creationId xmlns:a16="http://schemas.microsoft.com/office/drawing/2014/main" id="{1BC2A0B0-AB43-1F55-5D9D-5919ECAEE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31887"/>
            <a:ext cx="3024014" cy="2880023"/>
          </a:xfrm>
        </p:spPr>
        <p:txBody>
          <a:bodyPr>
            <a:normAutofit/>
          </a:bodyPr>
          <a:lstStyle/>
          <a:p>
            <a:r>
              <a:rPr lang="de-DE"/>
              <a:t>Machen Sie sich mit modernen Features von PowerPoint vertraut, um sich von gewöhnlichen Präsentationen abzuheben</a:t>
            </a:r>
          </a:p>
          <a:p>
            <a:r>
              <a:rPr lang="de-DE"/>
              <a:t>Durch das Einfügen von „Zoom“-Slides bekommen Sie etwa einen Folienübergang ähnlich wie bei Prezi</a:t>
            </a:r>
            <a:endParaRPr lang="de-DE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Folienzoom 1" descr="Link zu Folie 2: Kapiteltrenner mit Illustration">
                <a:extLst>
                  <a:ext uri="{FF2B5EF4-FFF2-40B4-BE49-F238E27FC236}">
                    <a16:creationId xmlns:a16="http://schemas.microsoft.com/office/drawing/2014/main" id="{D7FF7895-92C7-92FB-8341-DF974520AE6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37095293"/>
                  </p:ext>
                </p:extLst>
              </p:nvPr>
            </p:nvGraphicFramePr>
            <p:xfrm>
              <a:off x="6534150" y="1184026"/>
              <a:ext cx="2286000" cy="1285875"/>
            </p:xfrm>
            <a:graphic>
              <a:graphicData uri="http://schemas.microsoft.com/office/powerpoint/2016/slidezoom">
                <pslz:sldZm>
                  <pslz:sldZmObj sldId="667" cId="423286077">
                    <pslz:zmPr id="{E6E23DFF-CD7A-1C4F-A9C2-5024068E1E94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285875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Folienzoom 1" descr="Link zu Folie 2: Kapiteltrenner mit Illustration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D7FF7895-92C7-92FB-8341-DF974520AE6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34150" y="1184026"/>
                <a:ext cx="2286000" cy="1285875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Folienzoom 2" descr="Link zu Folie 19: Illustrationen">
                <a:extLst>
                  <a:ext uri="{FF2B5EF4-FFF2-40B4-BE49-F238E27FC236}">
                    <a16:creationId xmlns:a16="http://schemas.microsoft.com/office/drawing/2014/main" id="{EE9CDB08-61E7-EB74-F578-5C7A819B04C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75762724"/>
                  </p:ext>
                </p:extLst>
              </p:nvPr>
            </p:nvGraphicFramePr>
            <p:xfrm>
              <a:off x="4083844" y="1184026"/>
              <a:ext cx="2286000" cy="1285875"/>
            </p:xfrm>
            <a:graphic>
              <a:graphicData uri="http://schemas.microsoft.com/office/powerpoint/2016/slidezoom">
                <pslz:sldZm>
                  <pslz:sldZmObj sldId="736" cId="3942198963">
                    <pslz:zmPr id="{89426C6E-4FD5-8A41-99B8-4732662EECB8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285875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Folienzoom 2" descr="Link zu Folie 19: Illustrationen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EE9CDB08-61E7-EB74-F578-5C7A819B04C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83844" y="1184026"/>
                <a:ext cx="2286000" cy="1285875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8" name="Folienzoom 3" descr="Link zu Folie 24: Tortendiagramm">
                <a:extLst>
                  <a:ext uri="{FF2B5EF4-FFF2-40B4-BE49-F238E27FC236}">
                    <a16:creationId xmlns:a16="http://schemas.microsoft.com/office/drawing/2014/main" id="{339B33FF-366A-D7BC-2DC5-9A917860CCA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64989991"/>
                  </p:ext>
                </p:extLst>
              </p:nvPr>
            </p:nvGraphicFramePr>
            <p:xfrm>
              <a:off x="4083844" y="2643758"/>
              <a:ext cx="2286000" cy="1285875"/>
            </p:xfrm>
            <a:graphic>
              <a:graphicData uri="http://schemas.microsoft.com/office/powerpoint/2016/slidezoom">
                <pslz:sldZm>
                  <pslz:sldZmObj sldId="661" cId="1253221135">
                    <pslz:zmPr id="{F2770155-F608-A14A-B313-B8C2834ED93C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285875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8" name="Folienzoom 3" descr="Link zu Folie 24: Tortendiagramm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339B33FF-366A-D7BC-2DC5-9A917860CCA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083844" y="2643758"/>
                <a:ext cx="2286000" cy="1285875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0" name="Folienzoom 4" descr="Link zu Folie 49: Zeitplan">
                <a:extLst>
                  <a:ext uri="{FF2B5EF4-FFF2-40B4-BE49-F238E27FC236}">
                    <a16:creationId xmlns:a16="http://schemas.microsoft.com/office/drawing/2014/main" id="{4130340E-CD90-6FFE-03C6-0831B850976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38502293"/>
                  </p:ext>
                </p:extLst>
              </p:nvPr>
            </p:nvGraphicFramePr>
            <p:xfrm>
              <a:off x="6534150" y="2643758"/>
              <a:ext cx="2286000" cy="1285875"/>
            </p:xfrm>
            <a:graphic>
              <a:graphicData uri="http://schemas.microsoft.com/office/powerpoint/2016/slidezoom">
                <pslz:sldZm>
                  <pslz:sldZmObj sldId="651" cId="3386686201">
                    <pslz:zmPr id="{78DD5269-0E69-AC45-B9BE-56FE46F0E5FB}" returnToParent="0" transitionDur="1000">
                      <p166:blipFill xmlns:p166="http://schemas.microsoft.com/office/powerpoint/2016/6/main">
                        <a:blip r:embed="rId1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285875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0" name="Folienzoom 4" descr="Link zu Folie 49: Zeitplan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4130340E-CD90-6FFE-03C6-0831B850976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534150" y="2643758"/>
                <a:ext cx="2286000" cy="1285875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3" name="Foliennummernplatzhalter">
            <a:extLst>
              <a:ext uri="{FF2B5EF4-FFF2-40B4-BE49-F238E27FC236}">
                <a16:creationId xmlns:a16="http://schemas.microsoft.com/office/drawing/2014/main" id="{CA41CA52-6E3B-104C-0E6B-94B0BEB12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</p:spPr>
        <p:txBody>
          <a:bodyPr/>
          <a:lstStyle/>
          <a:p>
            <a:fld id="{309D5144-004E-1E45-907B-65C86CA25C3F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81023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">
            <a:extLst>
              <a:ext uri="{FF2B5EF4-FFF2-40B4-BE49-F238E27FC236}">
                <a16:creationId xmlns:a16="http://schemas.microsoft.com/office/drawing/2014/main" id="{048755AD-3788-E309-9397-66E6A2F7C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Text und Bild (mit Icon)</a:t>
            </a:r>
          </a:p>
        </p:txBody>
      </p:sp>
      <p:sp>
        <p:nvSpPr>
          <p:cNvPr id="7" name="Inhaltsplatzhalter">
            <a:extLst>
              <a:ext uri="{FF2B5EF4-FFF2-40B4-BE49-F238E27FC236}">
                <a16:creationId xmlns:a16="http://schemas.microsoft.com/office/drawing/2014/main" id="{28571464-1D08-02DA-1636-935AB311C1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131590"/>
            <a:ext cx="4104134" cy="2952750"/>
          </a:xfrm>
        </p:spPr>
        <p:txBody>
          <a:bodyPr/>
          <a:lstStyle/>
          <a:p>
            <a:r>
              <a:rPr lang="de-DE" dirty="0"/>
              <a:t>Mithilfe eines Icons können Sie den Zweck der Folie visuell verdeutlichen, z. B. Daumen hoch/runter für „Das klappt schon gut“ bzw. “Hier ist noch Luft nach oben“</a:t>
            </a:r>
          </a:p>
          <a:p>
            <a:endParaRPr lang="de-DE" dirty="0"/>
          </a:p>
        </p:txBody>
      </p:sp>
      <p:pic>
        <p:nvPicPr>
          <p:cNvPr id="4" name="Bildplatzhalter" descr="Ein Student in einem grünen Hoodie mit Emblem der Universität Hamburg sitzt an einem Schreibtisch und lächelt freundlich in die Kamera">
            <a:extLst>
              <a:ext uri="{FF2B5EF4-FFF2-40B4-BE49-F238E27FC236}">
                <a16:creationId xmlns:a16="http://schemas.microsoft.com/office/drawing/2014/main" id="{2544169D-6CC7-2CE6-6C63-DB08D168036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7461" r="27461"/>
          <a:stretch>
            <a:fillRect/>
          </a:stretch>
        </p:blipFill>
        <p:spPr/>
      </p:pic>
      <p:sp>
        <p:nvSpPr>
          <p:cNvPr id="2" name="Copyright">
            <a:extLst>
              <a:ext uri="{FF2B5EF4-FFF2-40B4-BE49-F238E27FC236}">
                <a16:creationId xmlns:a16="http://schemas.microsoft.com/office/drawing/2014/main" id="{23754B70-1300-68F6-9231-746EC53762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26684" y="4869835"/>
            <a:ext cx="1621772" cy="273665"/>
          </a:xfrm>
        </p:spPr>
        <p:txBody>
          <a:bodyPr/>
          <a:lstStyle/>
          <a:p>
            <a:r>
              <a:rPr lang="de-DE" dirty="0"/>
              <a:t>Foto: UHH/von </a:t>
            </a:r>
            <a:r>
              <a:rPr lang="de-DE" dirty="0" err="1"/>
              <a:t>Wieding</a:t>
            </a:r>
            <a:endParaRPr lang="de-DE" dirty="0"/>
          </a:p>
        </p:txBody>
      </p:sp>
      <p:sp>
        <p:nvSpPr>
          <p:cNvPr id="10" name="Kreis">
            <a:extLst>
              <a:ext uri="{FF2B5EF4-FFF2-40B4-BE49-F238E27FC236}">
                <a16:creationId xmlns:a16="http://schemas.microsoft.com/office/drawing/2014/main" id="{C41D17BB-28A8-9C2D-6896-E2FFC3A99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11923" y="3651870"/>
            <a:ext cx="1800473" cy="180047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Icon" descr="Icon &quot;Daumen nach oben&quot;">
            <a:extLst>
              <a:ext uri="{FF2B5EF4-FFF2-40B4-BE49-F238E27FC236}">
                <a16:creationId xmlns:a16="http://schemas.microsoft.com/office/drawing/2014/main" id="{E0F3E4B7-8B1A-CD3B-9828-8DCECE500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5964" y="4074683"/>
            <a:ext cx="943755" cy="84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475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4EB68244-0F03-6766-8F8F-DB97A01E7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Barrierefreiheit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A53BF20D-C061-2F74-F1E3-1454D68185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131888"/>
            <a:ext cx="2952006" cy="295275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de-DE" dirty="0"/>
              <a:t>Auf ausreichenden Kontrast achten, wenn Text auf einer Farbfläche platziert wird</a:t>
            </a:r>
          </a:p>
          <a:p>
            <a:pPr>
              <a:buFont typeface="Wingdings" pitchFamily="2" charset="2"/>
              <a:buChar char="ü"/>
            </a:pPr>
            <a:r>
              <a:rPr lang="de-DE" dirty="0">
                <a:latin typeface="TheSans UHH" panose="020B0502050302020203" pitchFamily="34" charset="77"/>
              </a:rPr>
              <a:t>Grafiken und Diagramme</a:t>
            </a:r>
            <a:r>
              <a:rPr lang="de-DE" sz="1600" dirty="0">
                <a:latin typeface="TheSans UHH" panose="020B0502050302020203" pitchFamily="34" charset="77"/>
              </a:rPr>
              <a:t> mit einem aussagekräftigen Alternativtext versehen</a:t>
            </a:r>
          </a:p>
          <a:p>
            <a:pPr>
              <a:buFont typeface="Wingdings" pitchFamily="2" charset="2"/>
              <a:buChar char="ü"/>
            </a:pPr>
            <a:r>
              <a:rPr lang="de-DE" sz="1600" dirty="0">
                <a:latin typeface="TheSans UHH" panose="020B0502050302020203" pitchFamily="34" charset="77"/>
                <a:hlinkClick r:id="rId2" tooltip="Anleitung für barrierefreie PowerPoint Präsentationen auf der UHH-Webseite (PDF-Download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Anleitung </a:t>
            </a:r>
            <a:r>
              <a:rPr lang="de-DE" dirty="0">
                <a:latin typeface="TheSans UHH" panose="020B0502050302020203" pitchFamily="34" charset="77"/>
                <a:hlinkClick r:id="rId2" tooltip="Anleitung für barrierefreie PowerPoint Präsentationen auf der UHH-Webseite (PDF-Download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für barrierefreie Präsentationen (PDF) </a:t>
            </a:r>
            <a:r>
              <a:rPr lang="de-DE" dirty="0">
                <a:latin typeface="TheSans UHH" panose="020B0502050302020203" pitchFamily="34" charset="77"/>
              </a:rPr>
              <a:t>beachten</a:t>
            </a:r>
            <a:endParaRPr lang="de-DE" sz="1600" dirty="0">
              <a:latin typeface="TheSans UHH" panose="020B0502050302020203" pitchFamily="34" charset="77"/>
            </a:endParaRPr>
          </a:p>
        </p:txBody>
      </p:sp>
      <p:pic>
        <p:nvPicPr>
          <p:cNvPr id="5" name="Bildplatzhalter" descr="Ein Student in einem grünen Hoodie mit Emblem der Universität Hamburg sitzt an einem Schreibtisch und lächelt freundlich in die Kamera">
            <a:extLst>
              <a:ext uri="{FF2B5EF4-FFF2-40B4-BE49-F238E27FC236}">
                <a16:creationId xmlns:a16="http://schemas.microsoft.com/office/drawing/2014/main" id="{60ADBD39-7E57-ED30-748F-7361D976CF0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3411" r="13411"/>
          <a:stretch/>
        </p:blipFill>
        <p:spPr/>
      </p:pic>
      <p:sp>
        <p:nvSpPr>
          <p:cNvPr id="7" name="Textplatzhalter">
            <a:extLst>
              <a:ext uri="{FF2B5EF4-FFF2-40B4-BE49-F238E27FC236}">
                <a16:creationId xmlns:a16="http://schemas.microsoft.com/office/drawing/2014/main" id="{2829546C-981F-41D5-1035-3CB5D47F15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26684" y="4869835"/>
            <a:ext cx="1621772" cy="273665"/>
          </a:xfrm>
        </p:spPr>
        <p:txBody>
          <a:bodyPr/>
          <a:lstStyle/>
          <a:p>
            <a:r>
              <a:rPr lang="de-DE" dirty="0"/>
              <a:t>Foto: UHH/von </a:t>
            </a:r>
            <a:r>
              <a:rPr lang="de-DE" dirty="0" err="1"/>
              <a:t>Wieding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11461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platzhalter" descr="Ein Student in einem grünen Hoodie mit Emblem der Universität Hamburg sitzt an einem Schreibtisch und lächelt freundlich in die Kamera">
            <a:extLst>
              <a:ext uri="{FF2B5EF4-FFF2-40B4-BE49-F238E27FC236}">
                <a16:creationId xmlns:a16="http://schemas.microsoft.com/office/drawing/2014/main" id="{7134E35A-880B-BACA-2F50-3841E68E13D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7770" b="7770"/>
          <a:stretch/>
        </p:blipFill>
        <p:spPr>
          <a:xfrm>
            <a:off x="0" y="0"/>
            <a:ext cx="9144297" cy="5143500"/>
          </a:xfrm>
        </p:spPr>
      </p:pic>
      <p:sp>
        <p:nvSpPr>
          <p:cNvPr id="4" name="Copyright">
            <a:extLst>
              <a:ext uri="{FF2B5EF4-FFF2-40B4-BE49-F238E27FC236}">
                <a16:creationId xmlns:a16="http://schemas.microsoft.com/office/drawing/2014/main" id="{E2F7D6B1-AAB3-8606-2655-1D7175B67A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496533" y="4869835"/>
            <a:ext cx="1652230" cy="273665"/>
          </a:xfrm>
        </p:spPr>
        <p:txBody>
          <a:bodyPr/>
          <a:lstStyle/>
          <a:p>
            <a:r>
              <a:rPr lang="de-DE" dirty="0"/>
              <a:t>Foto: UHH/von </a:t>
            </a:r>
            <a:r>
              <a:rPr lang="de-DE" dirty="0" err="1"/>
              <a:t>Wieding</a:t>
            </a:r>
            <a:endParaRPr lang="de-DE" dirty="0"/>
          </a:p>
        </p:txBody>
      </p:sp>
      <p:sp>
        <p:nvSpPr>
          <p:cNvPr id="3" name="Titel">
            <a:extLst>
              <a:ext uri="{FF2B5EF4-FFF2-40B4-BE49-F238E27FC236}">
                <a16:creationId xmlns:a16="http://schemas.microsoft.com/office/drawing/2014/main" id="{674C0AF4-8AB6-1A95-33D1-C7B371B57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28499"/>
            <a:ext cx="3419872" cy="1283937"/>
          </a:xfrm>
        </p:spPr>
        <p:txBody>
          <a:bodyPr/>
          <a:lstStyle/>
          <a:p>
            <a:r>
              <a:rPr lang="de-DE"/>
              <a:t>Foto </a:t>
            </a:r>
            <a:br>
              <a:rPr lang="de-DE"/>
            </a:br>
            <a:r>
              <a:rPr lang="de-DE"/>
              <a:t>mit Schlagwort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572649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B8CBA888-FA4E-3915-61DE-7B70A3E04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Folie mit mehreren Icons</a:t>
            </a:r>
          </a:p>
        </p:txBody>
      </p:sp>
      <p:grpSp>
        <p:nvGrpSpPr>
          <p:cNvPr id="128" name="Gruppieren 127" descr="Icon eines Menschen mit Headset in einem Kreis">
            <a:extLst>
              <a:ext uri="{FF2B5EF4-FFF2-40B4-BE49-F238E27FC236}">
                <a16:creationId xmlns:a16="http://schemas.microsoft.com/office/drawing/2014/main" id="{811B78A6-3931-4911-B7E8-BFC025EB2AEA}"/>
              </a:ext>
            </a:extLst>
          </p:cNvPr>
          <p:cNvGrpSpPr/>
          <p:nvPr/>
        </p:nvGrpSpPr>
        <p:grpSpPr>
          <a:xfrm>
            <a:off x="217731" y="1638000"/>
            <a:ext cx="1967473" cy="1404000"/>
            <a:chOff x="217731" y="1638000"/>
            <a:chExt cx="1967473" cy="1404000"/>
          </a:xfrm>
        </p:grpSpPr>
        <p:sp>
          <p:nvSpPr>
            <p:cNvPr id="7" name="Ellipse 192">
              <a:extLst>
                <a:ext uri="{FF2B5EF4-FFF2-40B4-BE49-F238E27FC236}">
                  <a16:creationId xmlns:a16="http://schemas.microsoft.com/office/drawing/2014/main" id="{CA99E55A-C7AA-45CE-BC4A-7C02F3D372F7}"/>
                </a:ext>
              </a:extLst>
            </p:cNvPr>
            <p:cNvSpPr/>
            <p:nvPr/>
          </p:nvSpPr>
          <p:spPr bwMode="gray">
            <a:xfrm>
              <a:off x="525600" y="1638000"/>
              <a:ext cx="1404000" cy="1404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>
                <a:lnSpc>
                  <a:spcPct val="90000"/>
                </a:lnSpc>
                <a:spcAft>
                  <a:spcPts val="750"/>
                </a:spcAft>
              </a:pPr>
              <a:endParaRPr lang="de-DE" sz="1350" dirty="0">
                <a:latin typeface="TheSans UHH Regular" panose="020B0604020202020204" charset="0"/>
                <a:cs typeface="TheSans UHH Regular" panose="020B0604020202020204" charset="0"/>
              </a:endParaRPr>
            </a:p>
          </p:txBody>
        </p:sp>
        <p:pic>
          <p:nvPicPr>
            <p:cNvPr id="127" name="Grafik 126">
              <a:extLst>
                <a:ext uri="{FF2B5EF4-FFF2-40B4-BE49-F238E27FC236}">
                  <a16:creationId xmlns:a16="http://schemas.microsoft.com/office/drawing/2014/main" id="{16B4F01C-6BDA-4B01-B63A-56FACCD970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25000"/>
            </a:blip>
            <a:stretch>
              <a:fillRect/>
            </a:stretch>
          </p:blipFill>
          <p:spPr>
            <a:xfrm>
              <a:off x="217731" y="1777551"/>
              <a:ext cx="1967473" cy="1109838"/>
            </a:xfrm>
            <a:prstGeom prst="rect">
              <a:avLst/>
            </a:prstGeom>
          </p:spPr>
        </p:pic>
      </p:grpSp>
      <p:sp>
        <p:nvSpPr>
          <p:cNvPr id="4" name="Inhaltsplatzhalter 1">
            <a:extLst>
              <a:ext uri="{FF2B5EF4-FFF2-40B4-BE49-F238E27FC236}">
                <a16:creationId xmlns:a16="http://schemas.microsoft.com/office/drawing/2014/main" id="{3A49F03B-F4CC-CB1B-F28C-25217E569B9F}"/>
              </a:ext>
            </a:extLst>
          </p:cNvPr>
          <p:cNvSpPr txBox="1">
            <a:spLocks/>
          </p:cNvSpPr>
          <p:nvPr/>
        </p:nvSpPr>
        <p:spPr bwMode="gray">
          <a:xfrm>
            <a:off x="405596" y="3376634"/>
            <a:ext cx="1579500" cy="693224"/>
          </a:xfr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600" dirty="0">
                <a:latin typeface="TheSans UHH" panose="020B0502050302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Hier kann Text stehen</a:t>
            </a:r>
            <a:endParaRPr lang="de-DE" sz="1600" dirty="0">
              <a:latin typeface="TheSans UHH" panose="020B0502050302020203" pitchFamily="34" charset="0"/>
              <a:cs typeface="TheSans UHH Regular" panose="020B0604020202020204" charset="0"/>
            </a:endParaRPr>
          </a:p>
        </p:txBody>
      </p:sp>
      <p:grpSp>
        <p:nvGrpSpPr>
          <p:cNvPr id="131" name="Gruppieren 130" descr="Icon vieler Menschen, die zusammenarbeiten, in einem Kreis">
            <a:extLst>
              <a:ext uri="{FF2B5EF4-FFF2-40B4-BE49-F238E27FC236}">
                <a16:creationId xmlns:a16="http://schemas.microsoft.com/office/drawing/2014/main" id="{5480606C-86A5-44A9-9506-4D50214D6B1F}"/>
              </a:ext>
            </a:extLst>
          </p:cNvPr>
          <p:cNvGrpSpPr/>
          <p:nvPr/>
        </p:nvGrpSpPr>
        <p:grpSpPr>
          <a:xfrm>
            <a:off x="1921381" y="1638000"/>
            <a:ext cx="1968108" cy="1404000"/>
            <a:chOff x="1921381" y="1638000"/>
            <a:chExt cx="1968108" cy="1404000"/>
          </a:xfrm>
        </p:grpSpPr>
        <p:sp>
          <p:nvSpPr>
            <p:cNvPr id="42" name="Ellipse 33">
              <a:extLst>
                <a:ext uri="{FF2B5EF4-FFF2-40B4-BE49-F238E27FC236}">
                  <a16:creationId xmlns:a16="http://schemas.microsoft.com/office/drawing/2014/main" id="{8AF959BC-B0C9-7F62-9027-F4420B8C1227}"/>
                </a:ext>
              </a:extLst>
            </p:cNvPr>
            <p:cNvSpPr/>
            <p:nvPr/>
          </p:nvSpPr>
          <p:spPr bwMode="gray">
            <a:xfrm>
              <a:off x="2203200" y="1638000"/>
              <a:ext cx="1404000" cy="1404000"/>
            </a:xfrm>
            <a:prstGeom prst="ellipse">
              <a:avLst/>
            </a:prstGeom>
            <a:solidFill>
              <a:srgbClr val="ACB6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>
                <a:lnSpc>
                  <a:spcPct val="90000"/>
                </a:lnSpc>
                <a:spcAft>
                  <a:spcPts val="750"/>
                </a:spcAft>
              </a:pPr>
              <a:endParaRPr lang="de-DE" sz="1350" dirty="0">
                <a:latin typeface="TheSans UHH Regular" panose="020B0604020202020204" charset="0"/>
                <a:cs typeface="TheSans UHH Regular" panose="020B0604020202020204" charset="0"/>
              </a:endParaRPr>
            </a:p>
          </p:txBody>
        </p:sp>
        <p:pic>
          <p:nvPicPr>
            <p:cNvPr id="130" name="Grafik 129">
              <a:extLst>
                <a:ext uri="{FF2B5EF4-FFF2-40B4-BE49-F238E27FC236}">
                  <a16:creationId xmlns:a16="http://schemas.microsoft.com/office/drawing/2014/main" id="{88FB7294-6731-42E5-835E-056B9EB63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biLevel thresh="25000"/>
            </a:blip>
            <a:stretch>
              <a:fillRect/>
            </a:stretch>
          </p:blipFill>
          <p:spPr>
            <a:xfrm>
              <a:off x="1921381" y="1784902"/>
              <a:ext cx="1968108" cy="1110196"/>
            </a:xfrm>
            <a:prstGeom prst="rect">
              <a:avLst/>
            </a:prstGeom>
          </p:spPr>
        </p:pic>
      </p:grpSp>
      <p:sp>
        <p:nvSpPr>
          <p:cNvPr id="40" name="Inhaltsplatzhalter 2">
            <a:extLst>
              <a:ext uri="{FF2B5EF4-FFF2-40B4-BE49-F238E27FC236}">
                <a16:creationId xmlns:a16="http://schemas.microsoft.com/office/drawing/2014/main" id="{62B298AF-A651-69E5-2961-798E2309CD46}"/>
              </a:ext>
            </a:extLst>
          </p:cNvPr>
          <p:cNvSpPr txBox="1">
            <a:spLocks/>
          </p:cNvSpPr>
          <p:nvPr/>
        </p:nvSpPr>
        <p:spPr bwMode="gray">
          <a:xfrm>
            <a:off x="2200412" y="3375754"/>
            <a:ext cx="1579500" cy="693628"/>
          </a:xfr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600" dirty="0">
                <a:latin typeface="TheSans UHH" panose="020B0502050302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Hier kann Text stehen</a:t>
            </a:r>
            <a:endParaRPr lang="de-DE" sz="1600" dirty="0">
              <a:latin typeface="TheSans UHH" panose="020B0502050302020203" pitchFamily="34" charset="0"/>
              <a:cs typeface="TheSans UHH Regular" panose="020B0604020202020204" charset="0"/>
            </a:endParaRPr>
          </a:p>
        </p:txBody>
      </p:sp>
      <p:grpSp>
        <p:nvGrpSpPr>
          <p:cNvPr id="134" name="Gruppieren 133" descr="Icon Computer in einem Kreis">
            <a:extLst>
              <a:ext uri="{FF2B5EF4-FFF2-40B4-BE49-F238E27FC236}">
                <a16:creationId xmlns:a16="http://schemas.microsoft.com/office/drawing/2014/main" id="{4F415177-D1C1-4C44-97CD-F3D56DED0E08}"/>
              </a:ext>
            </a:extLst>
          </p:cNvPr>
          <p:cNvGrpSpPr/>
          <p:nvPr/>
        </p:nvGrpSpPr>
        <p:grpSpPr>
          <a:xfrm>
            <a:off x="3539875" y="1638000"/>
            <a:ext cx="2119156" cy="1404000"/>
            <a:chOff x="3539875" y="1638000"/>
            <a:chExt cx="2119156" cy="1404000"/>
          </a:xfrm>
        </p:grpSpPr>
        <p:sp>
          <p:nvSpPr>
            <p:cNvPr id="69" name="Ellipse 40">
              <a:extLst>
                <a:ext uri="{FF2B5EF4-FFF2-40B4-BE49-F238E27FC236}">
                  <a16:creationId xmlns:a16="http://schemas.microsoft.com/office/drawing/2014/main" id="{DBD68FA5-EB34-A474-3B35-4E9DAC84339B}"/>
                </a:ext>
              </a:extLst>
            </p:cNvPr>
            <p:cNvSpPr/>
            <p:nvPr/>
          </p:nvSpPr>
          <p:spPr bwMode="gray">
            <a:xfrm>
              <a:off x="3898800" y="1638000"/>
              <a:ext cx="1404000" cy="1404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>
                <a:lnSpc>
                  <a:spcPct val="90000"/>
                </a:lnSpc>
                <a:spcAft>
                  <a:spcPts val="750"/>
                </a:spcAft>
              </a:pPr>
              <a:endParaRPr lang="de-DE" sz="1350" dirty="0">
                <a:latin typeface="TheSans UHH Regular" panose="020B0604020202020204" charset="0"/>
                <a:cs typeface="TheSans UHH Regular" panose="020B0604020202020204" charset="0"/>
              </a:endParaRPr>
            </a:p>
          </p:txBody>
        </p:sp>
        <p:pic>
          <p:nvPicPr>
            <p:cNvPr id="133" name="Grafik 132">
              <a:extLst>
                <a:ext uri="{FF2B5EF4-FFF2-40B4-BE49-F238E27FC236}">
                  <a16:creationId xmlns:a16="http://schemas.microsoft.com/office/drawing/2014/main" id="{0AB0F599-EFC9-48F9-A012-BDFB44EA24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biLevel thresh="25000"/>
            </a:blip>
            <a:stretch>
              <a:fillRect/>
            </a:stretch>
          </p:blipFill>
          <p:spPr>
            <a:xfrm>
              <a:off x="3539875" y="1766788"/>
              <a:ext cx="2119156" cy="1195849"/>
            </a:xfrm>
            <a:prstGeom prst="rect">
              <a:avLst/>
            </a:prstGeom>
          </p:spPr>
        </p:pic>
      </p:grpSp>
      <p:sp>
        <p:nvSpPr>
          <p:cNvPr id="67" name="Inhaltsplatzhalter 3">
            <a:extLst>
              <a:ext uri="{FF2B5EF4-FFF2-40B4-BE49-F238E27FC236}">
                <a16:creationId xmlns:a16="http://schemas.microsoft.com/office/drawing/2014/main" id="{32619849-B093-D97F-F391-1127263DE53E}"/>
              </a:ext>
            </a:extLst>
          </p:cNvPr>
          <p:cNvSpPr txBox="1">
            <a:spLocks/>
          </p:cNvSpPr>
          <p:nvPr/>
        </p:nvSpPr>
        <p:spPr bwMode="gray">
          <a:xfrm>
            <a:off x="3856596" y="3376712"/>
            <a:ext cx="1579500" cy="693628"/>
          </a:xfr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600" dirty="0">
                <a:latin typeface="TheSans UHH" panose="020B0502050302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Hier kann Text stehen</a:t>
            </a:r>
            <a:endParaRPr lang="de-DE" sz="1600" dirty="0">
              <a:latin typeface="TheSans UHH" panose="020B0502050302020203" pitchFamily="34" charset="0"/>
              <a:cs typeface="TheSans UHH Regular" panose="020B0604020202020204" charset="0"/>
            </a:endParaRPr>
          </a:p>
        </p:txBody>
      </p:sp>
      <p:grpSp>
        <p:nvGrpSpPr>
          <p:cNvPr id="140" name="Gruppieren 139" descr="Icon für Homeoffice in einem Kreis">
            <a:extLst>
              <a:ext uri="{FF2B5EF4-FFF2-40B4-BE49-F238E27FC236}">
                <a16:creationId xmlns:a16="http://schemas.microsoft.com/office/drawing/2014/main" id="{6CB83157-66FC-46DD-8D8A-A43FEA48FE44}"/>
              </a:ext>
            </a:extLst>
          </p:cNvPr>
          <p:cNvGrpSpPr/>
          <p:nvPr/>
        </p:nvGrpSpPr>
        <p:grpSpPr>
          <a:xfrm>
            <a:off x="5130884" y="1638000"/>
            <a:ext cx="2283810" cy="1404000"/>
            <a:chOff x="5130884" y="1638000"/>
            <a:chExt cx="2283810" cy="1404000"/>
          </a:xfrm>
        </p:grpSpPr>
        <p:sp>
          <p:nvSpPr>
            <p:cNvPr id="85" name="Ellipse 223">
              <a:extLst>
                <a:ext uri="{FF2B5EF4-FFF2-40B4-BE49-F238E27FC236}">
                  <a16:creationId xmlns:a16="http://schemas.microsoft.com/office/drawing/2014/main" id="{D5F7185A-DB12-44F6-827A-C32BB49631A8}"/>
                </a:ext>
              </a:extLst>
            </p:cNvPr>
            <p:cNvSpPr/>
            <p:nvPr/>
          </p:nvSpPr>
          <p:spPr bwMode="gray">
            <a:xfrm>
              <a:off x="5570789" y="1638000"/>
              <a:ext cx="1404000" cy="14040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>
                <a:lnSpc>
                  <a:spcPct val="90000"/>
                </a:lnSpc>
                <a:spcAft>
                  <a:spcPts val="750"/>
                </a:spcAft>
              </a:pPr>
              <a:endParaRPr lang="de-DE" sz="1350" dirty="0">
                <a:latin typeface="TheSans UHH Regular" panose="020B0604020202020204" charset="0"/>
                <a:cs typeface="TheSans UHH Regular" panose="020B0604020202020204" charset="0"/>
              </a:endParaRPr>
            </a:p>
          </p:txBody>
        </p:sp>
        <p:pic>
          <p:nvPicPr>
            <p:cNvPr id="139" name="Grafik 138">
              <a:extLst>
                <a:ext uri="{FF2B5EF4-FFF2-40B4-BE49-F238E27FC236}">
                  <a16:creationId xmlns:a16="http://schemas.microsoft.com/office/drawing/2014/main" id="{4B2B58A5-DB7D-44EE-B747-EC717E8FD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biLevel thresh="25000"/>
            </a:blip>
            <a:stretch>
              <a:fillRect/>
            </a:stretch>
          </p:blipFill>
          <p:spPr>
            <a:xfrm>
              <a:off x="5130884" y="1689023"/>
              <a:ext cx="2283810" cy="1288281"/>
            </a:xfrm>
            <a:prstGeom prst="rect">
              <a:avLst/>
            </a:prstGeom>
          </p:spPr>
        </p:pic>
      </p:grpSp>
      <p:sp>
        <p:nvSpPr>
          <p:cNvPr id="83" name="Inhaltsplatzhalter 4">
            <a:extLst>
              <a:ext uri="{FF2B5EF4-FFF2-40B4-BE49-F238E27FC236}">
                <a16:creationId xmlns:a16="http://schemas.microsoft.com/office/drawing/2014/main" id="{2954E5D2-9E41-417C-AD64-AAB8575A886D}"/>
              </a:ext>
            </a:extLst>
          </p:cNvPr>
          <p:cNvSpPr txBox="1">
            <a:spLocks/>
          </p:cNvSpPr>
          <p:nvPr/>
        </p:nvSpPr>
        <p:spPr bwMode="gray">
          <a:xfrm>
            <a:off x="5598394" y="3414529"/>
            <a:ext cx="1579500" cy="693628"/>
          </a:xfrm>
        </p:spPr>
        <p:txBody>
          <a:bodyPr vert="horz" lIns="0" tIns="0" rIns="0" bIns="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600" dirty="0">
                <a:latin typeface="TheSans UHH" panose="020B0502050302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Hier kann Text stehen</a:t>
            </a:r>
            <a:endParaRPr lang="de-DE" sz="1600" dirty="0">
              <a:latin typeface="TheSans UHH" panose="020B0502050302020203" pitchFamily="34" charset="0"/>
              <a:cs typeface="TheSans UHH Regular" panose="020B0604020202020204" charset="0"/>
            </a:endParaRPr>
          </a:p>
        </p:txBody>
      </p:sp>
      <p:grpSp>
        <p:nvGrpSpPr>
          <p:cNvPr id="137" name="Gruppieren 136" descr="Icon der Universität Hamburg in einem Kreis">
            <a:extLst>
              <a:ext uri="{FF2B5EF4-FFF2-40B4-BE49-F238E27FC236}">
                <a16:creationId xmlns:a16="http://schemas.microsoft.com/office/drawing/2014/main" id="{F7211F5C-236E-441C-BD54-359079C0A0EC}"/>
              </a:ext>
            </a:extLst>
          </p:cNvPr>
          <p:cNvGrpSpPr/>
          <p:nvPr/>
        </p:nvGrpSpPr>
        <p:grpSpPr>
          <a:xfrm>
            <a:off x="6767295" y="1638000"/>
            <a:ext cx="2283810" cy="1404000"/>
            <a:chOff x="6767295" y="1638000"/>
            <a:chExt cx="2283810" cy="1404000"/>
          </a:xfrm>
        </p:grpSpPr>
        <p:sp>
          <p:nvSpPr>
            <p:cNvPr id="92" name="Ellipse 70">
              <a:extLst>
                <a:ext uri="{FF2B5EF4-FFF2-40B4-BE49-F238E27FC236}">
                  <a16:creationId xmlns:a16="http://schemas.microsoft.com/office/drawing/2014/main" id="{BA763085-F0E6-5581-14E7-C630F8A0FE2F}"/>
                </a:ext>
              </a:extLst>
            </p:cNvPr>
            <p:cNvSpPr/>
            <p:nvPr/>
          </p:nvSpPr>
          <p:spPr bwMode="gray">
            <a:xfrm>
              <a:off x="7207200" y="1638000"/>
              <a:ext cx="1404000" cy="1404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>
                <a:lnSpc>
                  <a:spcPct val="90000"/>
                </a:lnSpc>
                <a:spcAft>
                  <a:spcPts val="750"/>
                </a:spcAft>
              </a:pPr>
              <a:endParaRPr lang="de-DE" sz="1350" dirty="0">
                <a:latin typeface="TheSans UHH Regular" panose="020B0604020202020204" charset="0"/>
                <a:cs typeface="TheSans UHH Regular" panose="020B0604020202020204" charset="0"/>
              </a:endParaRPr>
            </a:p>
          </p:txBody>
        </p:sp>
        <p:pic>
          <p:nvPicPr>
            <p:cNvPr id="136" name="Grafik 135">
              <a:extLst>
                <a:ext uri="{FF2B5EF4-FFF2-40B4-BE49-F238E27FC236}">
                  <a16:creationId xmlns:a16="http://schemas.microsoft.com/office/drawing/2014/main" id="{68D8100B-2B2B-4B17-A2F4-E8915586D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biLevel thresh="25000"/>
            </a:blip>
            <a:stretch>
              <a:fillRect/>
            </a:stretch>
          </p:blipFill>
          <p:spPr>
            <a:xfrm>
              <a:off x="6767295" y="1695618"/>
              <a:ext cx="2283810" cy="1288764"/>
            </a:xfrm>
            <a:prstGeom prst="rect">
              <a:avLst/>
            </a:prstGeom>
          </p:spPr>
        </p:pic>
      </p:grpSp>
      <p:sp>
        <p:nvSpPr>
          <p:cNvPr id="90" name="Inhaltsplatzhalter 5">
            <a:extLst>
              <a:ext uri="{FF2B5EF4-FFF2-40B4-BE49-F238E27FC236}">
                <a16:creationId xmlns:a16="http://schemas.microsoft.com/office/drawing/2014/main" id="{BAB08661-5319-6260-0D38-5347CD71E657}"/>
              </a:ext>
            </a:extLst>
          </p:cNvPr>
          <p:cNvSpPr txBox="1">
            <a:spLocks/>
          </p:cNvSpPr>
          <p:nvPr/>
        </p:nvSpPr>
        <p:spPr bwMode="gray">
          <a:xfrm>
            <a:off x="7240972" y="3376712"/>
            <a:ext cx="1579500" cy="693628"/>
          </a:xfr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600" dirty="0">
                <a:latin typeface="TheSans UHH" panose="020B0502050302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Hier kann Text stehen</a:t>
            </a:r>
            <a:endParaRPr lang="de-DE" sz="1600" dirty="0">
              <a:latin typeface="TheSans UHH" panose="020B0502050302020203" pitchFamily="34" charset="0"/>
              <a:cs typeface="TheSans UHH Regular" panose="020B0604020202020204" charset="0"/>
            </a:endParaRPr>
          </a:p>
        </p:txBody>
      </p:sp>
      <p:sp>
        <p:nvSpPr>
          <p:cNvPr id="3" name="Foliennummernplatzhalter">
            <a:extLst>
              <a:ext uri="{FF2B5EF4-FFF2-40B4-BE49-F238E27FC236}">
                <a16:creationId xmlns:a16="http://schemas.microsoft.com/office/drawing/2014/main" id="{2F29FD8B-2CB0-9554-44E2-8F1DB9371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40350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">
            <a:extLst>
              <a:ext uri="{FF2B5EF4-FFF2-40B4-BE49-F238E27FC236}">
                <a16:creationId xmlns:a16="http://schemas.microsoft.com/office/drawing/2014/main" id="{D9141A67-3DFC-7EE6-12EA-CA0F2B7F55D0}"/>
              </a:ext>
            </a:extLst>
          </p:cNvPr>
          <p:cNvSpPr txBox="1">
            <a:spLocks/>
          </p:cNvSpPr>
          <p:nvPr/>
        </p:nvSpPr>
        <p:spPr>
          <a:xfrm>
            <a:off x="-17748" y="2067697"/>
            <a:ext cx="9144000" cy="1512165"/>
          </a:xfrm>
          <a:prstGeom prst="rect">
            <a:avLst/>
          </a:prstGeom>
        </p:spPr>
        <p:txBody>
          <a:bodyPr vert="horz" lIns="0" tIns="45720" rIns="91440" bIns="45720" rtlCol="0" anchor="t" anchorCtr="0"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3000" b="1" i="0" kern="1200">
                <a:solidFill>
                  <a:srgbClr val="0271BB"/>
                </a:solidFill>
                <a:latin typeface="TheSans UHH" panose="020B0502050302020203" pitchFamily="34" charset="0"/>
                <a:ea typeface="+mj-ea"/>
                <a:cs typeface="TheSans UHH" panose="020B0502050302020203" pitchFamily="34" charset="0"/>
              </a:defRPr>
            </a:lvl1pPr>
          </a:lstStyle>
          <a:p>
            <a:pPr>
              <a:lnSpc>
                <a:spcPct val="110000"/>
              </a:lnSpc>
              <a:defRPr/>
            </a:pPr>
            <a:r>
              <a:rPr lang="de-DE" sz="2600" dirty="0">
                <a:solidFill>
                  <a:schemeClr val="tx1"/>
                </a:solidFill>
              </a:rPr>
              <a:t>Dies könnte ein </a:t>
            </a:r>
            <a:br>
              <a:rPr lang="de-DE" sz="2600" dirty="0">
                <a:solidFill>
                  <a:schemeClr val="tx1"/>
                </a:solidFill>
              </a:rPr>
            </a:br>
            <a:r>
              <a:rPr lang="de-DE" sz="2600" dirty="0">
                <a:solidFill>
                  <a:schemeClr val="tx1"/>
                </a:solidFill>
              </a:rPr>
              <a:t>zweizeiliges oder maximal </a:t>
            </a:r>
            <a:br>
              <a:rPr lang="de-DE" sz="2600" dirty="0">
                <a:solidFill>
                  <a:schemeClr val="tx1"/>
                </a:solidFill>
              </a:rPr>
            </a:br>
            <a:r>
              <a:rPr lang="de-DE" sz="2600" dirty="0">
                <a:solidFill>
                  <a:schemeClr val="tx1"/>
                </a:solidFill>
              </a:rPr>
              <a:t>dreizeiliges Zitat sein</a:t>
            </a:r>
          </a:p>
        </p:txBody>
      </p:sp>
      <p:sp>
        <p:nvSpPr>
          <p:cNvPr id="12" name="Anführungszeichen">
            <a:extLst>
              <a:ext uri="{FF2B5EF4-FFF2-40B4-BE49-F238E27FC236}">
                <a16:creationId xmlns:a16="http://schemas.microsoft.com/office/drawing/2014/main" id="{EE315696-9BD3-52D2-E94A-2ADA28DB3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485078" y="0"/>
            <a:ext cx="2159000" cy="1779662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rgbClr val="0271BB"/>
                </a:solidFill>
                <a:latin typeface="TheSans UHH" panose="020B0502050302020203" pitchFamily="34" charset="0"/>
                <a:ea typeface="+mj-ea"/>
                <a:cs typeface="TheSans UHH" panose="020B0502050302020203" pitchFamily="34" charset="0"/>
              </a:defRPr>
            </a:lvl1pPr>
          </a:lstStyle>
          <a:p>
            <a:r>
              <a:rPr lang="de-DE" sz="12000" dirty="0">
                <a:solidFill>
                  <a:schemeClr val="tx1"/>
                </a:solidFill>
              </a:rPr>
              <a:t>„</a:t>
            </a:r>
          </a:p>
        </p:txBody>
      </p:sp>
    </p:spTree>
    <p:extLst>
      <p:ext uri="{BB962C8B-B14F-4D97-AF65-F5344CB8AC3E}">
        <p14:creationId xmlns:p14="http://schemas.microsoft.com/office/powerpoint/2010/main" val="37295219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8A801A98-3010-A70A-36EA-FCBA7BD8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 dirty="0"/>
              <a:t>Die Universität in Zahlen</a:t>
            </a:r>
          </a:p>
        </p:txBody>
      </p:sp>
      <p:graphicFrame>
        <p:nvGraphicFramePr>
          <p:cNvPr id="5" name="Diagramm" descr="Bitte Alternativtext einfügen.">
            <a:extLst>
              <a:ext uri="{FF2B5EF4-FFF2-40B4-BE49-F238E27FC236}">
                <a16:creationId xmlns:a16="http://schemas.microsoft.com/office/drawing/2014/main" id="{93D1F8A2-5695-CCB9-CA36-CB56DF493B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1230968"/>
              </p:ext>
            </p:extLst>
          </p:nvPr>
        </p:nvGraphicFramePr>
        <p:xfrm>
          <a:off x="313594" y="1177628"/>
          <a:ext cx="8506556" cy="2978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B13F8934-53B8-C4A1-81E0-F6D997D61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2156" y="4615009"/>
            <a:ext cx="657994" cy="274637"/>
          </a:xfrm>
        </p:spPr>
        <p:txBody>
          <a:bodyPr/>
          <a:lstStyle/>
          <a:p>
            <a:fld id="{3449650F-E03B-624E-B2AD-4F9591B58B11}" type="slidenum">
              <a:rPr lang="de-DE" smtClean="0"/>
              <a:pPr/>
              <a:t>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532211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8A801A98-3010-A70A-36EA-FCBA7BD8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 dirty="0"/>
              <a:t>Die Universität in Zahlen</a:t>
            </a:r>
          </a:p>
        </p:txBody>
      </p:sp>
      <p:graphicFrame>
        <p:nvGraphicFramePr>
          <p:cNvPr id="4" name="Diagramm" descr="Bitte Alternativtext einfügen.">
            <a:extLst>
              <a:ext uri="{FF2B5EF4-FFF2-40B4-BE49-F238E27FC236}">
                <a16:creationId xmlns:a16="http://schemas.microsoft.com/office/drawing/2014/main" id="{1E6B926F-B35C-DADD-8C02-B8CCBE229C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3554647"/>
              </p:ext>
            </p:extLst>
          </p:nvPr>
        </p:nvGraphicFramePr>
        <p:xfrm>
          <a:off x="323850" y="987574"/>
          <a:ext cx="8496300" cy="2952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Foliennummernplatzhalter">
            <a:extLst>
              <a:ext uri="{FF2B5EF4-FFF2-40B4-BE49-F238E27FC236}">
                <a16:creationId xmlns:a16="http://schemas.microsoft.com/office/drawing/2014/main" id="{E826C4FB-6E57-5113-0AFF-7B4F3AA55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2156" y="4615009"/>
            <a:ext cx="657994" cy="274637"/>
          </a:xfrm>
        </p:spPr>
        <p:txBody>
          <a:bodyPr/>
          <a:lstStyle/>
          <a:p>
            <a:fld id="{3449650F-E03B-624E-B2AD-4F9591B58B11}" type="slidenum">
              <a:rPr lang="de-DE" smtClean="0"/>
              <a:pPr/>
              <a:t>27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917051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06B7494B-BA38-4050-23E0-5AC5ADC86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Universität in Zahlen</a:t>
            </a:r>
          </a:p>
        </p:txBody>
      </p:sp>
      <p:graphicFrame>
        <p:nvGraphicFramePr>
          <p:cNvPr id="3" name="Diagramm" descr="Bitte Alternativtext einfügen.">
            <a:extLst>
              <a:ext uri="{FF2B5EF4-FFF2-40B4-BE49-F238E27FC236}">
                <a16:creationId xmlns:a16="http://schemas.microsoft.com/office/drawing/2014/main" id="{5E318312-AA7A-89C1-03F5-3EF7381F04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8160340"/>
              </p:ext>
            </p:extLst>
          </p:nvPr>
        </p:nvGraphicFramePr>
        <p:xfrm>
          <a:off x="323850" y="987574"/>
          <a:ext cx="5040238" cy="3097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Inhaltsplatzhalter">
            <a:extLst>
              <a:ext uri="{FF2B5EF4-FFF2-40B4-BE49-F238E27FC236}">
                <a16:creationId xmlns:a16="http://schemas.microsoft.com/office/drawing/2014/main" id="{17374726-5061-279C-49D2-8A7DFEF8401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Hier ist Platz für eine ergänzende Beschreibung der Abbildung,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endParaRPr lang="de-DE" dirty="0"/>
          </a:p>
        </p:txBody>
      </p:sp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CFCB3835-A2D2-77E6-F59A-69E129630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</p:spPr>
        <p:txBody>
          <a:bodyPr/>
          <a:lstStyle/>
          <a:p>
            <a:fld id="{309D5144-004E-1E45-907B-65C86CA25C3F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38265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3F6B6216-C2E5-EA16-1BDB-BB792434D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Universität in Zahlen</a:t>
            </a:r>
          </a:p>
        </p:txBody>
      </p:sp>
      <p:graphicFrame>
        <p:nvGraphicFramePr>
          <p:cNvPr id="4" name="Diagramm" descr="Bitte Alternativtext einfügen.">
            <a:extLst>
              <a:ext uri="{FF2B5EF4-FFF2-40B4-BE49-F238E27FC236}">
                <a16:creationId xmlns:a16="http://schemas.microsoft.com/office/drawing/2014/main" id="{B7A69349-F311-5FC9-8BD6-203D6D28E1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8260468"/>
              </p:ext>
            </p:extLst>
          </p:nvPr>
        </p:nvGraphicFramePr>
        <p:xfrm>
          <a:off x="323850" y="1131888"/>
          <a:ext cx="8496300" cy="2952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oliennummernplatzhalter">
            <a:extLst>
              <a:ext uri="{FF2B5EF4-FFF2-40B4-BE49-F238E27FC236}">
                <a16:creationId xmlns:a16="http://schemas.microsoft.com/office/drawing/2014/main" id="{9985CDC3-841D-CD11-15F6-D26B522E4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43037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8A801A98-3010-A70A-36EA-FCBA7BD8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 dirty="0"/>
              <a:t>Die Universität in Zahlen</a:t>
            </a:r>
          </a:p>
        </p:txBody>
      </p:sp>
      <p:graphicFrame>
        <p:nvGraphicFramePr>
          <p:cNvPr id="3" name="Diagramm" descr="Bitte Alternativtext einfügen.">
            <a:extLst>
              <a:ext uri="{FF2B5EF4-FFF2-40B4-BE49-F238E27FC236}">
                <a16:creationId xmlns:a16="http://schemas.microsoft.com/office/drawing/2014/main" id="{DF82C9FA-E564-5CED-CE8C-D16CD771BA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6536891"/>
              </p:ext>
            </p:extLst>
          </p:nvPr>
        </p:nvGraphicFramePr>
        <p:xfrm>
          <a:off x="323850" y="1131888"/>
          <a:ext cx="8496300" cy="3096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CB291A14-8251-3ED7-2087-4E739AFAD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2156" y="4615009"/>
            <a:ext cx="657994" cy="274637"/>
          </a:xfrm>
        </p:spPr>
        <p:txBody>
          <a:bodyPr/>
          <a:lstStyle/>
          <a:p>
            <a:fld id="{3449650F-E03B-624E-B2AD-4F9591B58B11}" type="slidenum">
              <a:rPr lang="de-DE" smtClean="0"/>
              <a:pPr/>
              <a:t>30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70563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8A801A98-3010-A70A-36EA-FCBA7BD8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 dirty="0"/>
              <a:t>Die Universität in Zahlen</a:t>
            </a:r>
          </a:p>
        </p:txBody>
      </p:sp>
      <p:graphicFrame>
        <p:nvGraphicFramePr>
          <p:cNvPr id="5" name="Diagramm" descr="Bitte Alternativtext einfügen.">
            <a:extLst>
              <a:ext uri="{FF2B5EF4-FFF2-40B4-BE49-F238E27FC236}">
                <a16:creationId xmlns:a16="http://schemas.microsoft.com/office/drawing/2014/main" id="{D24AF2D5-4624-4E2C-4FFC-DE324DE254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1086978"/>
              </p:ext>
            </p:extLst>
          </p:nvPr>
        </p:nvGraphicFramePr>
        <p:xfrm>
          <a:off x="323850" y="1131888"/>
          <a:ext cx="8820150" cy="2952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CB291A14-8251-3ED7-2087-4E739AFAD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2156" y="4615009"/>
            <a:ext cx="657994" cy="274637"/>
          </a:xfrm>
        </p:spPr>
        <p:txBody>
          <a:bodyPr/>
          <a:lstStyle/>
          <a:p>
            <a:fld id="{3449650F-E03B-624E-B2AD-4F9591B58B11}" type="slidenum">
              <a:rPr lang="de-DE" smtClean="0"/>
              <a:pPr/>
              <a:t>31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19083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8A801A98-3010-A70A-36EA-FCBA7BD8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 dirty="0"/>
              <a:t>Die Universität in Zahlen</a:t>
            </a:r>
          </a:p>
        </p:txBody>
      </p:sp>
      <p:graphicFrame>
        <p:nvGraphicFramePr>
          <p:cNvPr id="3" name="Diagramm" descr="Bitte Alternativtext einfügen.">
            <a:extLst>
              <a:ext uri="{FF2B5EF4-FFF2-40B4-BE49-F238E27FC236}">
                <a16:creationId xmlns:a16="http://schemas.microsoft.com/office/drawing/2014/main" id="{C61D1157-67F1-97E7-1606-E29B49E2E7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9499220"/>
              </p:ext>
            </p:extLst>
          </p:nvPr>
        </p:nvGraphicFramePr>
        <p:xfrm>
          <a:off x="323528" y="1131888"/>
          <a:ext cx="8340299" cy="2952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CB291A14-8251-3ED7-2087-4E739AFAD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2156" y="4615009"/>
            <a:ext cx="657994" cy="274637"/>
          </a:xfrm>
        </p:spPr>
        <p:txBody>
          <a:bodyPr/>
          <a:lstStyle/>
          <a:p>
            <a:fld id="{3449650F-E03B-624E-B2AD-4F9591B58B11}" type="slidenum">
              <a:rPr lang="de-DE" smtClean="0"/>
              <a:pPr/>
              <a:t>32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507963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8A801A98-3010-A70A-36EA-FCBA7BD8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 dirty="0"/>
              <a:t>Die Universität in Zahlen</a:t>
            </a:r>
          </a:p>
        </p:txBody>
      </p:sp>
      <p:graphicFrame>
        <p:nvGraphicFramePr>
          <p:cNvPr id="4" name="Diagramm" descr="Bitte Alternativtext einfügen.">
            <a:extLst>
              <a:ext uri="{FF2B5EF4-FFF2-40B4-BE49-F238E27FC236}">
                <a16:creationId xmlns:a16="http://schemas.microsoft.com/office/drawing/2014/main" id="{1E6B926F-B35C-DADD-8C02-B8CCBE229C00}"/>
              </a:ext>
            </a:extLst>
          </p:cNvPr>
          <p:cNvGraphicFramePr/>
          <p:nvPr/>
        </p:nvGraphicFramePr>
        <p:xfrm>
          <a:off x="323850" y="1131888"/>
          <a:ext cx="8496300" cy="2952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elle" descr="Bitte Alternativtext einfügen.">
            <a:extLst>
              <a:ext uri="{FF2B5EF4-FFF2-40B4-BE49-F238E27FC236}">
                <a16:creationId xmlns:a16="http://schemas.microsoft.com/office/drawing/2014/main" id="{359E6DF2-F48F-C10C-45C1-1FB0B0FA27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1131751"/>
              </p:ext>
            </p:extLst>
          </p:nvPr>
        </p:nvGraphicFramePr>
        <p:xfrm>
          <a:off x="323850" y="1131888"/>
          <a:ext cx="8496299" cy="2736006"/>
        </p:xfrm>
        <a:graphic>
          <a:graphicData uri="http://schemas.openxmlformats.org/drawingml/2006/table">
            <a:tbl>
              <a:tblPr firstRow="1" lastRow="1" bandRow="1">
                <a:tableStyleId>{2D5ABB26-0587-4C30-8999-92F81FD0307C}</a:tableStyleId>
              </a:tblPr>
              <a:tblGrid>
                <a:gridCol w="389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3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3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3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0858">
                <a:tc>
                  <a:txBody>
                    <a:bodyPr/>
                    <a:lstStyle/>
                    <a:p>
                      <a:pPr algn="l"/>
                      <a:r>
                        <a:rPr lang="de-DE" sz="1400" b="1" i="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Semilight Caps"/>
                        </a:rPr>
                        <a:t>Spaltenüberschrift, </a:t>
                      </a:r>
                      <a:r>
                        <a:rPr lang="de-DE" sz="1400" b="1" i="0" dirty="0" err="1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Semilight Caps"/>
                        </a:rPr>
                        <a:t>TheSans</a:t>
                      </a:r>
                      <a:r>
                        <a:rPr lang="de-DE" sz="1400" b="1" i="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Semilight Caps"/>
                        </a:rPr>
                        <a:t> UHH, 14pt., fett</a:t>
                      </a:r>
                    </a:p>
                  </a:txBody>
                  <a:tcPr marL="45720" marR="4572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0" i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Bold" panose="020B0604020202020204" charset="0"/>
                        </a:rPr>
                        <a:t>2014</a:t>
                      </a:r>
                      <a:endParaRPr lang="de-DE" sz="1400" b="0" i="0" dirty="0">
                        <a:solidFill>
                          <a:schemeClr val="tx1"/>
                        </a:solidFill>
                        <a:latin typeface="TheSans UHH" panose="020B0502050302020203" pitchFamily="34" charset="0"/>
                        <a:cs typeface="TheSans UHH Bold" panose="020B0604020202020204" charset="0"/>
                      </a:endParaRP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3B51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0" i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Bold" panose="020B0604020202020204" charset="0"/>
                        </a:rPr>
                        <a:t>2015</a:t>
                      </a:r>
                      <a:endParaRPr lang="de-DE" sz="1400" b="0" i="0" dirty="0">
                        <a:solidFill>
                          <a:schemeClr val="tx1"/>
                        </a:solidFill>
                        <a:latin typeface="TheSans UHH" panose="020B0502050302020203" pitchFamily="34" charset="0"/>
                        <a:cs typeface="TheSans UHH Bold" panose="020B0604020202020204" charset="0"/>
                      </a:endParaRPr>
                    </a:p>
                  </a:txBody>
                  <a:tcPr marL="45720" marR="4572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3B51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0" i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Bold" panose="020B0604020202020204" charset="0"/>
                        </a:rPr>
                        <a:t>2016</a:t>
                      </a:r>
                      <a:endParaRPr lang="de-DE" sz="1400" b="0" i="0" dirty="0">
                        <a:solidFill>
                          <a:schemeClr val="tx1"/>
                        </a:solidFill>
                        <a:latin typeface="TheSans UHH" panose="020B0502050302020203" pitchFamily="34" charset="0"/>
                        <a:cs typeface="TheSans UHH Bold" panose="020B0604020202020204" charset="0"/>
                      </a:endParaRP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858">
                <a:tc>
                  <a:txBody>
                    <a:bodyPr/>
                    <a:lstStyle/>
                    <a:p>
                      <a:pPr algn="l"/>
                      <a:r>
                        <a:rPr lang="de-DE" sz="1400" dirty="0" err="1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Regular"/>
                        </a:rPr>
                        <a:t>TheSans</a:t>
                      </a:r>
                      <a:r>
                        <a:rPr lang="de-DE" sz="140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Regular"/>
                        </a:rPr>
                        <a:t> UHH, 14pt.</a:t>
                      </a:r>
                    </a:p>
                  </a:txBody>
                  <a:tcPr marL="45720" marR="4572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de-DE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eSans UHH" panose="020B0502050302020203" pitchFamily="34" charset="0"/>
                          <a:ea typeface="+mn-ea"/>
                          <a:cs typeface="TheSans UHH Regular"/>
                        </a:rPr>
                        <a:t>14pt</a:t>
                      </a:r>
                      <a:endParaRPr lang="de-DE" sz="1400" dirty="0">
                        <a:solidFill>
                          <a:schemeClr val="tx1"/>
                        </a:solidFill>
                        <a:latin typeface="TheSans UHH" panose="020B0502050302020203" pitchFamily="34" charset="0"/>
                        <a:cs typeface="TheSans UHH Regular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B51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de-DE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eSans UHH" panose="020B0502050302020203" pitchFamily="34" charset="0"/>
                          <a:ea typeface="+mn-ea"/>
                          <a:cs typeface="TheSans UHH Regular"/>
                        </a:rPr>
                        <a:t>14pt</a:t>
                      </a:r>
                      <a:endParaRPr lang="de-DE" sz="1400" dirty="0">
                        <a:solidFill>
                          <a:schemeClr val="tx1"/>
                        </a:solidFill>
                        <a:latin typeface="TheSans UHH" panose="020B0502050302020203" pitchFamily="34" charset="0"/>
                        <a:cs typeface="TheSans UHH Regular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B51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de-DE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eSans UHH" panose="020B0502050302020203" pitchFamily="34" charset="0"/>
                          <a:ea typeface="+mn-ea"/>
                          <a:cs typeface="TheSans UHH Regular"/>
                        </a:rPr>
                        <a:t>14pt</a:t>
                      </a:r>
                      <a:endParaRPr lang="de-DE" sz="1400" dirty="0">
                        <a:solidFill>
                          <a:schemeClr val="tx1"/>
                        </a:solidFill>
                        <a:latin typeface="TheSans UHH" panose="020B0502050302020203" pitchFamily="34" charset="0"/>
                        <a:cs typeface="TheSans UHH Regular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858"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Regular"/>
                        </a:rPr>
                        <a:t>Text linksbündig</a:t>
                      </a:r>
                    </a:p>
                  </a:txBody>
                  <a:tcPr marL="45720" marR="4572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de-D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eSans UHH" panose="020B0502050302020203" pitchFamily="34" charset="0"/>
                          <a:ea typeface="+mn-ea"/>
                          <a:cs typeface="TheSans UHH Regular"/>
                        </a:rPr>
                        <a:t>14pt</a:t>
                      </a:r>
                      <a:endParaRPr lang="de-DE" sz="1400" dirty="0">
                        <a:solidFill>
                          <a:schemeClr val="tx1"/>
                        </a:solidFill>
                        <a:latin typeface="TheSans UHH" panose="020B0502050302020203" pitchFamily="34" charset="0"/>
                        <a:cs typeface="TheSans UHH Regular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de-DE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eSans UHH" panose="020B0502050302020203" pitchFamily="34" charset="0"/>
                          <a:ea typeface="+mn-ea"/>
                          <a:cs typeface="TheSans UHH Regular"/>
                        </a:rPr>
                        <a:t>14pt</a:t>
                      </a:r>
                      <a:endParaRPr lang="de-DE" sz="1400" dirty="0">
                        <a:solidFill>
                          <a:schemeClr val="tx1"/>
                        </a:solidFill>
                        <a:latin typeface="TheSans UHH" panose="020B0502050302020203" pitchFamily="34" charset="0"/>
                        <a:cs typeface="TheSans UHH Regular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de-DE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eSans UHH" panose="020B0502050302020203" pitchFamily="34" charset="0"/>
                          <a:ea typeface="+mn-ea"/>
                          <a:cs typeface="TheSans UHH Regular"/>
                        </a:rPr>
                        <a:t>14pt</a:t>
                      </a:r>
                      <a:endParaRPr lang="de-DE" sz="1400" dirty="0">
                        <a:solidFill>
                          <a:schemeClr val="tx1"/>
                        </a:solidFill>
                        <a:latin typeface="TheSans UHH" panose="020B0502050302020203" pitchFamily="34" charset="0"/>
                        <a:cs typeface="TheSans UHH Regular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858"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Regular"/>
                        </a:rPr>
                        <a:t>Flattersatz</a:t>
                      </a:r>
                    </a:p>
                  </a:txBody>
                  <a:tcPr marL="45720" marR="4572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de-D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eSans UHH" panose="020B0502050302020203" pitchFamily="34" charset="0"/>
                          <a:ea typeface="+mn-ea"/>
                          <a:cs typeface="TheSans UHH Regular"/>
                        </a:rPr>
                        <a:t>14pt</a:t>
                      </a:r>
                      <a:endParaRPr lang="de-DE" sz="1400" dirty="0">
                        <a:solidFill>
                          <a:schemeClr val="tx1"/>
                        </a:solidFill>
                        <a:latin typeface="TheSans UHH" panose="020B0502050302020203" pitchFamily="34" charset="0"/>
                        <a:cs typeface="TheSans UHH Regular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de-DE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eSans UHH" panose="020B0502050302020203" pitchFamily="34" charset="0"/>
                          <a:ea typeface="+mn-ea"/>
                          <a:cs typeface="TheSans UHH Regular"/>
                        </a:rPr>
                        <a:t>14pt</a:t>
                      </a:r>
                      <a:endParaRPr lang="de-DE" sz="1400" dirty="0">
                        <a:solidFill>
                          <a:schemeClr val="tx1"/>
                        </a:solidFill>
                        <a:latin typeface="TheSans UHH" panose="020B0502050302020203" pitchFamily="34" charset="0"/>
                        <a:cs typeface="TheSans UHH Regular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de-DE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eSans UHH" panose="020B0502050302020203" pitchFamily="34" charset="0"/>
                          <a:ea typeface="+mn-ea"/>
                          <a:cs typeface="TheSans UHH Regular"/>
                        </a:rPr>
                        <a:t>14pt</a:t>
                      </a:r>
                      <a:endParaRPr lang="de-DE" sz="1400" dirty="0">
                        <a:solidFill>
                          <a:schemeClr val="tx1"/>
                        </a:solidFill>
                        <a:latin typeface="TheSans UHH" panose="020B0502050302020203" pitchFamily="34" charset="0"/>
                        <a:cs typeface="TheSans UHH Regular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858">
                <a:tc>
                  <a:txBody>
                    <a:bodyPr/>
                    <a:lstStyle/>
                    <a:p>
                      <a:pPr algn="l"/>
                      <a:r>
                        <a:rPr lang="de-DE" sz="140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Regular"/>
                        </a:rPr>
                        <a:t>Tabellen selten einsetzen</a:t>
                      </a:r>
                      <a:endParaRPr lang="de-DE" sz="1400" dirty="0">
                        <a:solidFill>
                          <a:schemeClr val="tx1"/>
                        </a:solidFill>
                        <a:latin typeface="TheSans UHH" panose="020B0502050302020203" pitchFamily="34" charset="0"/>
                        <a:cs typeface="TheSans UHH Regular"/>
                      </a:endParaRPr>
                    </a:p>
                  </a:txBody>
                  <a:tcPr marL="45720" marR="4572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de-DE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eSans UHH" panose="020B0502050302020203" pitchFamily="34" charset="0"/>
                          <a:ea typeface="+mn-ea"/>
                          <a:cs typeface="TheSans UHH Regular"/>
                        </a:rPr>
                        <a:t>14pt</a:t>
                      </a:r>
                      <a:endParaRPr lang="de-DE" sz="1400" dirty="0">
                        <a:solidFill>
                          <a:schemeClr val="tx1"/>
                        </a:solidFill>
                        <a:latin typeface="TheSans UHH" panose="020B0502050302020203" pitchFamily="34" charset="0"/>
                        <a:cs typeface="TheSans UHH Regular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de-D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eSans UHH" panose="020B0502050302020203" pitchFamily="34" charset="0"/>
                          <a:ea typeface="+mn-ea"/>
                          <a:cs typeface="TheSans UHH Regular"/>
                        </a:rPr>
                        <a:t>14pt</a:t>
                      </a:r>
                      <a:endParaRPr lang="de-DE" sz="1400" dirty="0">
                        <a:solidFill>
                          <a:schemeClr val="tx1"/>
                        </a:solidFill>
                        <a:latin typeface="TheSans UHH" panose="020B0502050302020203" pitchFamily="34" charset="0"/>
                        <a:cs typeface="TheSans UHH Regular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de-D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eSans UHH" panose="020B0502050302020203" pitchFamily="34" charset="0"/>
                          <a:ea typeface="+mn-ea"/>
                          <a:cs typeface="TheSans UHH Regular"/>
                        </a:rPr>
                        <a:t>14pt</a:t>
                      </a:r>
                      <a:endParaRPr lang="de-DE" sz="1400" dirty="0">
                        <a:solidFill>
                          <a:schemeClr val="tx1"/>
                        </a:solidFill>
                        <a:latin typeface="TheSans UHH" panose="020B0502050302020203" pitchFamily="34" charset="0"/>
                        <a:cs typeface="TheSans UHH Regular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858"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Regular"/>
                        </a:rPr>
                        <a:t>Zu viele Details ermüden</a:t>
                      </a:r>
                    </a:p>
                  </a:txBody>
                  <a:tcPr marL="45720" marR="4572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de-DE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eSans UHH" panose="020B0502050302020203" pitchFamily="34" charset="0"/>
                          <a:ea typeface="+mn-ea"/>
                          <a:cs typeface="TheSans UHH Regular"/>
                        </a:rPr>
                        <a:t>14pt</a:t>
                      </a:r>
                      <a:endParaRPr lang="de-DE" sz="1400" dirty="0">
                        <a:solidFill>
                          <a:schemeClr val="tx1"/>
                        </a:solidFill>
                        <a:latin typeface="TheSans UHH" panose="020B0502050302020203" pitchFamily="34" charset="0"/>
                        <a:cs typeface="TheSans UHH Regular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de-D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eSans UHH" panose="020B0502050302020203" pitchFamily="34" charset="0"/>
                          <a:ea typeface="+mn-ea"/>
                          <a:cs typeface="TheSans UHH Regular"/>
                        </a:rPr>
                        <a:t>14pt</a:t>
                      </a:r>
                      <a:endParaRPr lang="de-DE" sz="1400" dirty="0">
                        <a:solidFill>
                          <a:schemeClr val="tx1"/>
                        </a:solidFill>
                        <a:latin typeface="TheSans UHH" panose="020B0502050302020203" pitchFamily="34" charset="0"/>
                        <a:cs typeface="TheSans UHH Regular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de-DE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eSans UHH" panose="020B0502050302020203" pitchFamily="34" charset="0"/>
                          <a:ea typeface="+mn-ea"/>
                          <a:cs typeface="TheSans UHH Regular"/>
                        </a:rPr>
                        <a:t>14pt</a:t>
                      </a:r>
                      <a:endParaRPr lang="de-DE" sz="1400" dirty="0">
                        <a:solidFill>
                          <a:schemeClr val="tx1"/>
                        </a:solidFill>
                        <a:latin typeface="TheSans UHH" panose="020B0502050302020203" pitchFamily="34" charset="0"/>
                        <a:cs typeface="TheSans UHH Regular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858">
                <a:tc>
                  <a:txBody>
                    <a:bodyPr/>
                    <a:lstStyle/>
                    <a:p>
                      <a:pPr algn="l"/>
                      <a:r>
                        <a:rPr lang="de-DE" sz="1400" b="0" i="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Bold"/>
                        </a:rPr>
                        <a:t>Zeilenbeschriftung</a:t>
                      </a:r>
                    </a:p>
                  </a:txBody>
                  <a:tcPr marL="45720" marR="4572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de-D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eSans UHH" panose="020B0502050302020203" pitchFamily="34" charset="0"/>
                          <a:ea typeface="+mn-ea"/>
                          <a:cs typeface="TheSans UHH Regular"/>
                        </a:rPr>
                        <a:t>14pt</a:t>
                      </a:r>
                      <a:endParaRPr lang="de-DE" sz="1400" b="0" i="0" dirty="0">
                        <a:solidFill>
                          <a:schemeClr val="tx1"/>
                        </a:solidFill>
                        <a:latin typeface="TheSans UHH" panose="020B0502050302020203" pitchFamily="34" charset="0"/>
                        <a:cs typeface="TheSans UHH Bold" panose="020B060402020202020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de-D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eSans UHH" panose="020B0502050302020203" pitchFamily="34" charset="0"/>
                          <a:ea typeface="+mn-ea"/>
                          <a:cs typeface="TheSans UHH Regular"/>
                        </a:rPr>
                        <a:t>14pt</a:t>
                      </a:r>
                      <a:endParaRPr lang="de-DE" sz="1400" b="0" i="0" dirty="0">
                        <a:solidFill>
                          <a:schemeClr val="tx1"/>
                        </a:solidFill>
                        <a:latin typeface="TheSans UHH" panose="020B0502050302020203" pitchFamily="34" charset="0"/>
                        <a:cs typeface="TheSans UHH Bold" panose="020B060402020202020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de-D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eSans UHH" panose="020B0502050302020203" pitchFamily="34" charset="0"/>
                          <a:ea typeface="+mn-ea"/>
                          <a:cs typeface="TheSans UHH Regular"/>
                        </a:rPr>
                        <a:t>14pt</a:t>
                      </a:r>
                      <a:endParaRPr lang="de-DE" sz="1400" b="0" i="0" dirty="0">
                        <a:solidFill>
                          <a:schemeClr val="tx1"/>
                        </a:solidFill>
                        <a:latin typeface="TheSans UHH" panose="020B0502050302020203" pitchFamily="34" charset="0"/>
                        <a:cs typeface="TheSans UHH Bold" panose="020B060402020202020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B9A8B511-FB55-35A5-7C35-EC84E0FAC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2156" y="4615009"/>
            <a:ext cx="657994" cy="274637"/>
          </a:xfrm>
        </p:spPr>
        <p:txBody>
          <a:bodyPr/>
          <a:lstStyle/>
          <a:p>
            <a:fld id="{3449650F-E03B-624E-B2AD-4F9591B58B11}" type="slidenum">
              <a:rPr lang="de-DE" smtClean="0"/>
              <a:pPr/>
              <a:t>33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94870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06B7494B-BA38-4050-23E0-5AC5ADC86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Budgetentwicklung</a:t>
            </a:r>
          </a:p>
        </p:txBody>
      </p:sp>
      <p:graphicFrame>
        <p:nvGraphicFramePr>
          <p:cNvPr id="5" name="Tabelle" descr="Bitte Alternativtext einfügen.">
            <a:extLst>
              <a:ext uri="{FF2B5EF4-FFF2-40B4-BE49-F238E27FC236}">
                <a16:creationId xmlns:a16="http://schemas.microsoft.com/office/drawing/2014/main" id="{CE44E852-2813-D94B-F2DA-F03535D3D4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416"/>
              </p:ext>
            </p:extLst>
          </p:nvPr>
        </p:nvGraphicFramePr>
        <p:xfrm>
          <a:off x="333904" y="1203598"/>
          <a:ext cx="4248150" cy="2514604"/>
        </p:xfrm>
        <a:graphic>
          <a:graphicData uri="http://schemas.openxmlformats.org/drawingml/2006/table">
            <a:tbl>
              <a:tblPr firstRow="1" lastRow="1" bandRow="1">
                <a:tableStyleId>{2D5ABB26-0587-4C30-8999-92F81FD0307C}</a:tableStyleId>
              </a:tblPr>
              <a:tblGrid>
                <a:gridCol w="2376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9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044">
                <a:tc>
                  <a:txBody>
                    <a:bodyPr/>
                    <a:lstStyle/>
                    <a:p>
                      <a:pPr algn="l"/>
                      <a:r>
                        <a:rPr lang="de-DE" sz="1400" b="1" i="0" dirty="0" err="1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Semilight Caps"/>
                        </a:rPr>
                        <a:t>TheSans</a:t>
                      </a:r>
                      <a:r>
                        <a:rPr lang="de-DE" sz="1400" b="1" i="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Semilight Caps"/>
                        </a:rPr>
                        <a:t> UHH, 14pt., fett</a:t>
                      </a:r>
                    </a:p>
                  </a:txBody>
                  <a:tcPr marL="45720" marR="45720"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0" i="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Bold" panose="020B0604020202020204" charset="0"/>
                        </a:rPr>
                        <a:t>2014</a:t>
                      </a:r>
                    </a:p>
                  </a:txBody>
                  <a:tcPr marL="45720" marR="4572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3B51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0" i="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Bold" panose="020B0604020202020204" charset="0"/>
                        </a:rPr>
                        <a:t>2016</a:t>
                      </a:r>
                    </a:p>
                  </a:txBody>
                  <a:tcPr marL="45720" marR="4572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de-DE" sz="1400" dirty="0" err="1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Regular"/>
                        </a:rPr>
                        <a:t>TheSans</a:t>
                      </a:r>
                      <a:r>
                        <a:rPr lang="de-DE" sz="140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Regular"/>
                        </a:rPr>
                        <a:t> UHH</a:t>
                      </a:r>
                    </a:p>
                  </a:txBody>
                  <a:tcPr marL="45720" marR="4572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Regular"/>
                        </a:rPr>
                        <a:t>2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B51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Regular"/>
                        </a:rPr>
                        <a:t>4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Regular"/>
                        </a:rPr>
                        <a:t>Text linksbündig</a:t>
                      </a:r>
                    </a:p>
                  </a:txBody>
                  <a:tcPr marL="45720" marR="4572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Regular"/>
                        </a:rPr>
                        <a:t>2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Regular"/>
                        </a:rPr>
                        <a:t>4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Regular"/>
                        </a:rPr>
                        <a:t>Flattersatz</a:t>
                      </a:r>
                    </a:p>
                  </a:txBody>
                  <a:tcPr marL="45720" marR="4572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Regular"/>
                        </a:rPr>
                        <a:t>1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Regular"/>
                        </a:rPr>
                        <a:t>5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Regular"/>
                        </a:rPr>
                        <a:t>Tabellen selten einsetzen</a:t>
                      </a:r>
                    </a:p>
                  </a:txBody>
                  <a:tcPr marL="45720" marR="4572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Regular"/>
                        </a:rPr>
                        <a:t>5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Regular"/>
                        </a:rPr>
                        <a:t>5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Regular"/>
                        </a:rPr>
                        <a:t>Zu viele Details ermüden</a:t>
                      </a:r>
                    </a:p>
                  </a:txBody>
                  <a:tcPr marL="45720" marR="4572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Regular" panose="020B0604020202020204" charset="0"/>
                        </a:rPr>
                        <a:t>9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Regular"/>
                        </a:rPr>
                        <a:t>11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de-DE" sz="1400" b="0" i="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Bold"/>
                        </a:rPr>
                        <a:t>Zeilenbeschriftung</a:t>
                      </a:r>
                    </a:p>
                  </a:txBody>
                  <a:tcPr marL="45720" marR="4572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0" i="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Bold" panose="020B0604020202020204" charset="0"/>
                        </a:rPr>
                        <a:t>24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0" i="0" dirty="0">
                          <a:solidFill>
                            <a:schemeClr val="tx1"/>
                          </a:solidFill>
                          <a:latin typeface="TheSans UHH" panose="020B0502050302020203" pitchFamily="34" charset="0"/>
                          <a:cs typeface="TheSans UHH Bold" panose="020B0604020202020204" charset="0"/>
                        </a:rPr>
                        <a:t>36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Inhaltsplatzhalter">
            <a:extLst>
              <a:ext uri="{FF2B5EF4-FFF2-40B4-BE49-F238E27FC236}">
                <a16:creationId xmlns:a16="http://schemas.microsoft.com/office/drawing/2014/main" id="{17374726-5061-279C-49D2-8A7DFEF8401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</a:t>
            </a:r>
          </a:p>
        </p:txBody>
      </p:sp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CFCB3835-A2D2-77E6-F59A-69E129630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</p:spPr>
        <p:txBody>
          <a:bodyPr/>
          <a:lstStyle/>
          <a:p>
            <a:fld id="{309D5144-004E-1E45-907B-65C86CA25C3F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2065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8A801A98-3010-A70A-36EA-FCBA7BD8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 dirty="0"/>
              <a:t>Die Universität in Zahlen</a:t>
            </a:r>
          </a:p>
        </p:txBody>
      </p:sp>
      <p:graphicFrame>
        <p:nvGraphicFramePr>
          <p:cNvPr id="5" name="Tabelle" descr="Bitte Alternativtext einfügen.">
            <a:extLst>
              <a:ext uri="{FF2B5EF4-FFF2-40B4-BE49-F238E27FC236}">
                <a16:creationId xmlns:a16="http://schemas.microsoft.com/office/drawing/2014/main" id="{359E6DF2-F48F-C10C-45C1-1FB0B0FA27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1728799"/>
              </p:ext>
            </p:extLst>
          </p:nvPr>
        </p:nvGraphicFramePr>
        <p:xfrm>
          <a:off x="323850" y="1131888"/>
          <a:ext cx="8496299" cy="2736006"/>
        </p:xfrm>
        <a:graphic>
          <a:graphicData uri="http://schemas.openxmlformats.org/drawingml/2006/table">
            <a:tbl>
              <a:tblPr firstRow="1" lastRow="1" bandRow="1">
                <a:tableStyleId>{F2DE63D5-997A-4646-A377-4702673A728D}</a:tableStyleId>
              </a:tblPr>
              <a:tblGrid>
                <a:gridCol w="389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3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3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3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0858">
                <a:tc>
                  <a:txBody>
                    <a:bodyPr/>
                    <a:lstStyle/>
                    <a:p>
                      <a:pPr algn="l"/>
                      <a:r>
                        <a:rPr lang="de-DE" sz="1400" dirty="0"/>
                        <a:t>Spaltenüberschrift, </a:t>
                      </a:r>
                      <a:r>
                        <a:rPr lang="de-DE" sz="1400" dirty="0" err="1"/>
                        <a:t>TheSans</a:t>
                      </a:r>
                      <a:r>
                        <a:rPr lang="de-DE" sz="1400" dirty="0"/>
                        <a:t> UHH, 14pt., fett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dirty="0"/>
                        <a:t>2014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dirty="0"/>
                        <a:t>2015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dirty="0"/>
                        <a:t>2016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858">
                <a:tc>
                  <a:txBody>
                    <a:bodyPr/>
                    <a:lstStyle/>
                    <a:p>
                      <a:pPr algn="l"/>
                      <a:r>
                        <a:rPr lang="de-DE" sz="1400" dirty="0" err="1"/>
                        <a:t>TheSans</a:t>
                      </a:r>
                      <a:r>
                        <a:rPr lang="de-DE" sz="1400" dirty="0"/>
                        <a:t> UHH, 14pt.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858">
                <a:tc>
                  <a:txBody>
                    <a:bodyPr/>
                    <a:lstStyle/>
                    <a:p>
                      <a:pPr algn="l"/>
                      <a:r>
                        <a:rPr lang="de-DE" sz="1400" dirty="0"/>
                        <a:t>Text linksbündig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858">
                <a:tc>
                  <a:txBody>
                    <a:bodyPr/>
                    <a:lstStyle/>
                    <a:p>
                      <a:pPr algn="l"/>
                      <a:r>
                        <a:rPr lang="de-DE" sz="1400" dirty="0"/>
                        <a:t>Flattersatz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858">
                <a:tc>
                  <a:txBody>
                    <a:bodyPr/>
                    <a:lstStyle/>
                    <a:p>
                      <a:pPr algn="l"/>
                      <a:r>
                        <a:rPr lang="de-DE" sz="1400" dirty="0"/>
                        <a:t>Tabellen selten einsetzen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858">
                <a:tc>
                  <a:txBody>
                    <a:bodyPr/>
                    <a:lstStyle/>
                    <a:p>
                      <a:pPr algn="l"/>
                      <a:r>
                        <a:rPr lang="de-DE" sz="1400" dirty="0"/>
                        <a:t>Zu viele Details ermüden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858">
                <a:tc>
                  <a:txBody>
                    <a:bodyPr/>
                    <a:lstStyle/>
                    <a:p>
                      <a:pPr algn="l"/>
                      <a:r>
                        <a:rPr lang="de-DE" sz="1400" dirty="0"/>
                        <a:t>Zeilenbeschriftung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B9A8B511-FB55-35A5-7C35-EC84E0FAC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2156" y="4615009"/>
            <a:ext cx="657994" cy="274637"/>
          </a:xfrm>
        </p:spPr>
        <p:txBody>
          <a:bodyPr/>
          <a:lstStyle/>
          <a:p>
            <a:fld id="{3449650F-E03B-624E-B2AD-4F9591B58B11}" type="slidenum">
              <a:rPr lang="de-DE" smtClean="0"/>
              <a:pPr/>
              <a:t>35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73951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8A801A98-3010-A70A-36EA-FCBA7BD84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Universität in Zahlen</a:t>
            </a:r>
          </a:p>
        </p:txBody>
      </p:sp>
      <p:graphicFrame>
        <p:nvGraphicFramePr>
          <p:cNvPr id="5" name="Tabelle" descr="Bitte Alternativtext einfügen.">
            <a:extLst>
              <a:ext uri="{FF2B5EF4-FFF2-40B4-BE49-F238E27FC236}">
                <a16:creationId xmlns:a16="http://schemas.microsoft.com/office/drawing/2014/main" id="{359E6DF2-F48F-C10C-45C1-1FB0B0FA27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7044004"/>
              </p:ext>
            </p:extLst>
          </p:nvPr>
        </p:nvGraphicFramePr>
        <p:xfrm>
          <a:off x="323850" y="1131888"/>
          <a:ext cx="8496299" cy="2736006"/>
        </p:xfrm>
        <a:graphic>
          <a:graphicData uri="http://schemas.openxmlformats.org/drawingml/2006/table">
            <a:tbl>
              <a:tblPr firstRow="1" lastRow="1" bandRow="1">
                <a:tableStyleId>{5940675A-B579-460E-94D1-54222C63F5DA}</a:tableStyleId>
              </a:tblPr>
              <a:tblGrid>
                <a:gridCol w="389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3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3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3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0858">
                <a:tc>
                  <a:txBody>
                    <a:bodyPr/>
                    <a:lstStyle/>
                    <a:p>
                      <a:pPr algn="l"/>
                      <a:r>
                        <a:rPr lang="de-DE" sz="1400" b="1" dirty="0"/>
                        <a:t>Spaltenüberschrift, </a:t>
                      </a:r>
                      <a:r>
                        <a:rPr lang="de-DE" sz="1400" b="1" dirty="0" err="1"/>
                        <a:t>TheSans</a:t>
                      </a:r>
                      <a:r>
                        <a:rPr lang="de-DE" sz="1400" b="1" dirty="0"/>
                        <a:t> UHH, 14pt., fett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1" dirty="0"/>
                        <a:t>2014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1" dirty="0"/>
                        <a:t>2015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1" dirty="0"/>
                        <a:t>2016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858">
                <a:tc>
                  <a:txBody>
                    <a:bodyPr/>
                    <a:lstStyle/>
                    <a:p>
                      <a:pPr algn="l"/>
                      <a:r>
                        <a:rPr lang="de-DE" sz="1400" dirty="0" err="1"/>
                        <a:t>TheSans</a:t>
                      </a:r>
                      <a:r>
                        <a:rPr lang="de-DE" sz="1400" dirty="0"/>
                        <a:t> UHH, 14pt.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858">
                <a:tc>
                  <a:txBody>
                    <a:bodyPr/>
                    <a:lstStyle/>
                    <a:p>
                      <a:pPr algn="l"/>
                      <a:r>
                        <a:rPr lang="de-DE" sz="1400" dirty="0"/>
                        <a:t>Text linksbündig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858">
                <a:tc>
                  <a:txBody>
                    <a:bodyPr/>
                    <a:lstStyle/>
                    <a:p>
                      <a:pPr algn="l"/>
                      <a:r>
                        <a:rPr lang="de-DE" sz="1400" dirty="0"/>
                        <a:t>Flattersatz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858">
                <a:tc>
                  <a:txBody>
                    <a:bodyPr/>
                    <a:lstStyle/>
                    <a:p>
                      <a:pPr algn="l"/>
                      <a:r>
                        <a:rPr lang="de-DE" sz="1400" dirty="0"/>
                        <a:t>Tabellen selten einsetzen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858">
                <a:tc>
                  <a:txBody>
                    <a:bodyPr/>
                    <a:lstStyle/>
                    <a:p>
                      <a:pPr algn="l"/>
                      <a:r>
                        <a:rPr lang="de-DE" sz="1400" dirty="0"/>
                        <a:t>Zu viele Details ermüden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858">
                <a:tc>
                  <a:txBody>
                    <a:bodyPr/>
                    <a:lstStyle/>
                    <a:p>
                      <a:pPr algn="l"/>
                      <a:r>
                        <a:rPr lang="de-DE" sz="1400" dirty="0"/>
                        <a:t>Zeilenbeschriftung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noProof="0" dirty="0"/>
                        <a:t>14pt</a:t>
                      </a:r>
                      <a:endParaRPr lang="de-DE" sz="14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55742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8A801A98-3010-A70A-36EA-FCBA7BD8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 dirty="0"/>
              <a:t>Die Universität in Zahlen</a:t>
            </a:r>
          </a:p>
        </p:txBody>
      </p:sp>
      <p:pic>
        <p:nvPicPr>
          <p:cNvPr id="12" name="Grafik" descr="Linienillustration des Globus">
            <a:extLst>
              <a:ext uri="{FF2B5EF4-FFF2-40B4-BE49-F238E27FC236}">
                <a16:creationId xmlns:a16="http://schemas.microsoft.com/office/drawing/2014/main" id="{4B768162-5546-6F94-D51B-EA52A40399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799" t="20271" r="32865" b="18983"/>
          <a:stretch/>
        </p:blipFill>
        <p:spPr>
          <a:xfrm>
            <a:off x="1331640" y="1859620"/>
            <a:ext cx="2060240" cy="1997808"/>
          </a:xfrm>
          <a:prstGeom prst="rect">
            <a:avLst/>
          </a:prstGeom>
        </p:spPr>
      </p:pic>
      <p:cxnSp>
        <p:nvCxnSpPr>
          <p:cNvPr id="22" name="Linie 1">
            <a:extLst>
              <a:ext uri="{FF2B5EF4-FFF2-40B4-BE49-F238E27FC236}">
                <a16:creationId xmlns:a16="http://schemas.microsoft.com/office/drawing/2014/main" id="{30C948FB-3D1B-25E2-15DC-6A268068F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3204008" y="1923678"/>
            <a:ext cx="1440000" cy="555421"/>
          </a:xfrm>
          <a:prstGeom prst="line">
            <a:avLst/>
          </a:prstGeom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Diagramm 2" descr="Bitte Alternativtext einfügen.">
            <a:extLst>
              <a:ext uri="{FF2B5EF4-FFF2-40B4-BE49-F238E27FC236}">
                <a16:creationId xmlns:a16="http://schemas.microsoft.com/office/drawing/2014/main" id="{D592FF69-1359-4723-E2E3-87B21D76FA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078699"/>
              </p:ext>
            </p:extLst>
          </p:nvPr>
        </p:nvGraphicFramePr>
        <p:xfrm>
          <a:off x="4572160" y="977360"/>
          <a:ext cx="1440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feld 2">
            <a:extLst>
              <a:ext uri="{FF2B5EF4-FFF2-40B4-BE49-F238E27FC236}">
                <a16:creationId xmlns:a16="http://schemas.microsoft.com/office/drawing/2014/main" id="{7F10500B-6F2F-D52A-F516-B3672CCF0C2B}"/>
              </a:ext>
            </a:extLst>
          </p:cNvPr>
          <p:cNvSpPr txBox="1"/>
          <p:nvPr/>
        </p:nvSpPr>
        <p:spPr>
          <a:xfrm>
            <a:off x="6316073" y="1404972"/>
            <a:ext cx="20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TheSans UHH" panose="020B0502050302020203" pitchFamily="34" charset="77"/>
              </a:rPr>
              <a:t>Anteil</a:t>
            </a:r>
            <a:br>
              <a:rPr lang="de-DE" sz="2000" dirty="0">
                <a:latin typeface="TheSans UHH" panose="020B0502050302020203" pitchFamily="34" charset="77"/>
              </a:rPr>
            </a:br>
            <a:r>
              <a:rPr lang="de-DE" sz="2000" dirty="0">
                <a:latin typeface="TheSans UHH" panose="020B0502050302020203" pitchFamily="34" charset="77"/>
              </a:rPr>
              <a:t>Recyclingpapier</a:t>
            </a:r>
          </a:p>
        </p:txBody>
      </p:sp>
      <p:cxnSp>
        <p:nvCxnSpPr>
          <p:cNvPr id="17" name="Linie 2">
            <a:extLst>
              <a:ext uri="{FF2B5EF4-FFF2-40B4-BE49-F238E27FC236}">
                <a16:creationId xmlns:a16="http://schemas.microsoft.com/office/drawing/2014/main" id="{F880651A-893E-AAD9-CA7C-DC02915CF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3204008" y="3071502"/>
            <a:ext cx="1440000" cy="364344"/>
          </a:xfrm>
          <a:prstGeom prst="line">
            <a:avLst/>
          </a:prstGeom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Diagramm 1" descr="Bitte Alternativtext einfügen.">
            <a:extLst>
              <a:ext uri="{FF2B5EF4-FFF2-40B4-BE49-F238E27FC236}">
                <a16:creationId xmlns:a16="http://schemas.microsoft.com/office/drawing/2014/main" id="{7C91397E-EED0-E398-876D-D41176FA1E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6670113"/>
              </p:ext>
            </p:extLst>
          </p:nvPr>
        </p:nvGraphicFramePr>
        <p:xfrm>
          <a:off x="4572160" y="2859942"/>
          <a:ext cx="1440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feld 1">
            <a:extLst>
              <a:ext uri="{FF2B5EF4-FFF2-40B4-BE49-F238E27FC236}">
                <a16:creationId xmlns:a16="http://schemas.microsoft.com/office/drawing/2014/main" id="{BCDC1D40-5B34-60DD-426B-85899BD63CF0}"/>
              </a:ext>
            </a:extLst>
          </p:cNvPr>
          <p:cNvSpPr txBox="1"/>
          <p:nvPr/>
        </p:nvSpPr>
        <p:spPr>
          <a:xfrm>
            <a:off x="6316073" y="3275969"/>
            <a:ext cx="20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TheSans UHH" panose="020B0502050302020203" pitchFamily="34" charset="77"/>
              </a:rPr>
              <a:t>Weniger </a:t>
            </a:r>
            <a:br>
              <a:rPr lang="de-DE" sz="2000" dirty="0">
                <a:latin typeface="TheSans UHH" panose="020B0502050302020203" pitchFamily="34" charset="77"/>
              </a:rPr>
            </a:br>
            <a:r>
              <a:rPr lang="de-DE" sz="2000" dirty="0">
                <a:latin typeface="TheSans UHH" panose="020B0502050302020203" pitchFamily="34" charset="77"/>
              </a:rPr>
              <a:t>CO</a:t>
            </a:r>
            <a:r>
              <a:rPr lang="de-DE" sz="2000" baseline="-25000" dirty="0">
                <a:latin typeface="TheSans UHH" panose="020B0502050302020203" pitchFamily="34" charset="77"/>
              </a:rPr>
              <a:t>2</a:t>
            </a:r>
            <a:r>
              <a:rPr lang="de-DE" sz="2000" dirty="0">
                <a:latin typeface="TheSans UHH" panose="020B0502050302020203" pitchFamily="34" charset="77"/>
              </a:rPr>
              <a:t>-Emissionen</a:t>
            </a:r>
          </a:p>
        </p:txBody>
      </p:sp>
      <p:sp>
        <p:nvSpPr>
          <p:cNvPr id="5" name="Foliennummernplatzhalter">
            <a:extLst>
              <a:ext uri="{FF2B5EF4-FFF2-40B4-BE49-F238E27FC236}">
                <a16:creationId xmlns:a16="http://schemas.microsoft.com/office/drawing/2014/main" id="{E826C4FB-6E57-5113-0AFF-7B4F3AA55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2156" y="4615009"/>
            <a:ext cx="657994" cy="274637"/>
          </a:xfrm>
        </p:spPr>
        <p:txBody>
          <a:bodyPr/>
          <a:lstStyle/>
          <a:p>
            <a:fld id="{3449650F-E03B-624E-B2AD-4F9591B58B11}" type="slidenum">
              <a:rPr lang="de-DE" smtClean="0"/>
              <a:pPr/>
              <a:t>37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396195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8A801A98-3010-A70A-36EA-FCBA7BD8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 dirty="0"/>
              <a:t>Die Universität in Zahlen</a:t>
            </a:r>
          </a:p>
        </p:txBody>
      </p:sp>
      <p:sp>
        <p:nvSpPr>
          <p:cNvPr id="6" name="Inhaltsplatzhalter">
            <a:extLst>
              <a:ext uri="{FF2B5EF4-FFF2-40B4-BE49-F238E27FC236}">
                <a16:creationId xmlns:a16="http://schemas.microsoft.com/office/drawing/2014/main" id="{57FC7F79-40F4-F2E6-E933-900B6CBCA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31888"/>
            <a:ext cx="4464174" cy="2952750"/>
          </a:xfrm>
        </p:spPr>
        <p:txBody>
          <a:bodyPr/>
          <a:lstStyle/>
          <a:p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</a:p>
          <a:p>
            <a:r>
              <a:rPr lang="de-DE" dirty="0"/>
              <a:t>Las </a:t>
            </a:r>
            <a:r>
              <a:rPr lang="de-DE" dirty="0" err="1"/>
              <a:t>doluce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endParaRPr lang="de-DE" dirty="0"/>
          </a:p>
          <a:p>
            <a:r>
              <a:rPr lang="de-DE" dirty="0"/>
              <a:t>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</a:t>
            </a:r>
            <a:endParaRPr lang="de-DE" dirty="0"/>
          </a:p>
        </p:txBody>
      </p:sp>
      <p:graphicFrame>
        <p:nvGraphicFramePr>
          <p:cNvPr id="8" name="Diagramm" descr="Bitte Alternativtext einfügen.">
            <a:extLst>
              <a:ext uri="{FF2B5EF4-FFF2-40B4-BE49-F238E27FC236}">
                <a16:creationId xmlns:a16="http://schemas.microsoft.com/office/drawing/2014/main" id="{BF2E2014-83FB-5B20-706E-91399859FC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5503860"/>
              </p:ext>
            </p:extLst>
          </p:nvPr>
        </p:nvGraphicFramePr>
        <p:xfrm>
          <a:off x="6516216" y="1203598"/>
          <a:ext cx="1440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feld">
            <a:extLst>
              <a:ext uri="{FF2B5EF4-FFF2-40B4-BE49-F238E27FC236}">
                <a16:creationId xmlns:a16="http://schemas.microsoft.com/office/drawing/2014/main" id="{8765F6CD-EE00-5360-B8CC-3F7BAC6BA9C5}"/>
              </a:ext>
            </a:extLst>
          </p:cNvPr>
          <p:cNvSpPr txBox="1"/>
          <p:nvPr/>
        </p:nvSpPr>
        <p:spPr>
          <a:xfrm>
            <a:off x="6516216" y="2864969"/>
            <a:ext cx="2735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TheSans UHH" panose="020B0502050302020203" pitchFamily="34" charset="77"/>
              </a:rPr>
              <a:t>Zuwachs bei den</a:t>
            </a:r>
            <a:br>
              <a:rPr lang="de-DE" sz="1600" dirty="0">
                <a:latin typeface="TheSans UHH" panose="020B0502050302020203" pitchFamily="34" charset="77"/>
              </a:rPr>
            </a:br>
            <a:r>
              <a:rPr lang="de-DE" sz="1600" dirty="0">
                <a:latin typeface="TheSans UHH" panose="020B0502050302020203" pitchFamily="34" charset="77"/>
              </a:rPr>
              <a:t>Drittmitteln</a:t>
            </a:r>
          </a:p>
        </p:txBody>
      </p:sp>
      <p:sp>
        <p:nvSpPr>
          <p:cNvPr id="5" name="Foliennummernplatzhalter">
            <a:extLst>
              <a:ext uri="{FF2B5EF4-FFF2-40B4-BE49-F238E27FC236}">
                <a16:creationId xmlns:a16="http://schemas.microsoft.com/office/drawing/2014/main" id="{E826C4FB-6E57-5113-0AFF-7B4F3AA55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</p:spPr>
        <p:txBody>
          <a:bodyPr/>
          <a:lstStyle/>
          <a:p>
            <a:fld id="{3449650F-E03B-624E-B2AD-4F9591B58B11}" type="slidenum">
              <a:rPr lang="de-DE" smtClean="0"/>
              <a:pPr/>
              <a:t>38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365784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8A801A98-3010-A70A-36EA-FCBA7BD8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 dirty="0"/>
              <a:t>Die Universität in Zahlen</a:t>
            </a:r>
          </a:p>
        </p:txBody>
      </p:sp>
      <p:pic>
        <p:nvPicPr>
          <p:cNvPr id="14" name="Grafik" descr="Schwarze Linienillustration des Hauptgebäudes der Universität Hamburg">
            <a:extLst>
              <a:ext uri="{FF2B5EF4-FFF2-40B4-BE49-F238E27FC236}">
                <a16:creationId xmlns:a16="http://schemas.microsoft.com/office/drawing/2014/main" id="{EFD67FB9-AE43-F7A7-B01A-E20187D45E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7782"/>
          <a:stretch/>
        </p:blipFill>
        <p:spPr>
          <a:xfrm>
            <a:off x="0" y="1654216"/>
            <a:ext cx="4572000" cy="2213678"/>
          </a:xfrm>
          <a:prstGeom prst="rect">
            <a:avLst/>
          </a:prstGeom>
        </p:spPr>
      </p:pic>
      <p:graphicFrame>
        <p:nvGraphicFramePr>
          <p:cNvPr id="17" name="Diagramm 1" descr="Bitte Alternativtext einfügen.">
            <a:extLst>
              <a:ext uri="{FF2B5EF4-FFF2-40B4-BE49-F238E27FC236}">
                <a16:creationId xmlns:a16="http://schemas.microsoft.com/office/drawing/2014/main" id="{0CEE8879-062F-E602-E430-1E7FC5895E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3651628"/>
              </p:ext>
            </p:extLst>
          </p:nvPr>
        </p:nvGraphicFramePr>
        <p:xfrm>
          <a:off x="5040473" y="1131589"/>
          <a:ext cx="1080000" cy="1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feld 1">
            <a:extLst>
              <a:ext uri="{FF2B5EF4-FFF2-40B4-BE49-F238E27FC236}">
                <a16:creationId xmlns:a16="http://schemas.microsoft.com/office/drawing/2014/main" id="{D931D643-0EC5-C51D-8661-75EF5FAA579C}"/>
              </a:ext>
            </a:extLst>
          </p:cNvPr>
          <p:cNvSpPr txBox="1"/>
          <p:nvPr/>
        </p:nvSpPr>
        <p:spPr>
          <a:xfrm>
            <a:off x="6372522" y="1029600"/>
            <a:ext cx="2735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chemeClr val="accent1"/>
                </a:solidFill>
                <a:latin typeface="TheSans UHH Bold Caps" panose="020B0502050302020203" pitchFamily="34" charset="77"/>
              </a:rPr>
              <a:t>30</a:t>
            </a:r>
            <a:r>
              <a:rPr lang="de-DE" sz="2400" b="1" dirty="0">
                <a:solidFill>
                  <a:schemeClr val="accent1"/>
                </a:solidFill>
                <a:latin typeface="TheSans UHH Bold Caps" panose="020B0502050302020203" pitchFamily="34" charset="77"/>
              </a:rPr>
              <a:t> %</a:t>
            </a:r>
          </a:p>
          <a:p>
            <a:r>
              <a:rPr lang="de-DE" sz="1600" dirty="0">
                <a:latin typeface="TheSans UHH" panose="020B0502050302020203" pitchFamily="34" charset="77"/>
              </a:rPr>
              <a:t>Ausländische </a:t>
            </a:r>
            <a:r>
              <a:rPr lang="de-DE" sz="1600" dirty="0" err="1">
                <a:latin typeface="TheSans UHH" panose="020B0502050302020203" pitchFamily="34" charset="77"/>
              </a:rPr>
              <a:t>Studienbewerber:innen</a:t>
            </a:r>
            <a:endParaRPr lang="de-DE" sz="1600" dirty="0">
              <a:latin typeface="TheSans UHH" panose="020B0502050302020203" pitchFamily="34" charset="77"/>
            </a:endParaRPr>
          </a:p>
        </p:txBody>
      </p:sp>
      <p:graphicFrame>
        <p:nvGraphicFramePr>
          <p:cNvPr id="11" name="Diagramm 2" descr="Bitte Alternativtext einfügen.">
            <a:extLst>
              <a:ext uri="{FF2B5EF4-FFF2-40B4-BE49-F238E27FC236}">
                <a16:creationId xmlns:a16="http://schemas.microsoft.com/office/drawing/2014/main" id="{0E01A289-51CA-1BF4-F239-B5C997B0AD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2221188"/>
              </p:ext>
            </p:extLst>
          </p:nvPr>
        </p:nvGraphicFramePr>
        <p:xfrm>
          <a:off x="5040473" y="2787772"/>
          <a:ext cx="1080000" cy="1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feld 2">
            <a:extLst>
              <a:ext uri="{FF2B5EF4-FFF2-40B4-BE49-F238E27FC236}">
                <a16:creationId xmlns:a16="http://schemas.microsoft.com/office/drawing/2014/main" id="{F057D0FC-67A4-3E20-E0AE-5F3C7F96F309}"/>
              </a:ext>
            </a:extLst>
          </p:cNvPr>
          <p:cNvSpPr txBox="1"/>
          <p:nvPr/>
        </p:nvSpPr>
        <p:spPr>
          <a:xfrm>
            <a:off x="6372522" y="2667565"/>
            <a:ext cx="2735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chemeClr val="accent2"/>
                </a:solidFill>
                <a:latin typeface="TheSans UHH Bold Caps" panose="020B0502050302020203" pitchFamily="34" charset="77"/>
              </a:rPr>
              <a:t>52</a:t>
            </a:r>
            <a:r>
              <a:rPr lang="de-DE" sz="2400" b="1" dirty="0">
                <a:solidFill>
                  <a:schemeClr val="accent2"/>
                </a:solidFill>
                <a:latin typeface="TheSans UHH Bold Caps" panose="020B0502050302020203" pitchFamily="34" charset="77"/>
              </a:rPr>
              <a:t> %</a:t>
            </a:r>
          </a:p>
          <a:p>
            <a:r>
              <a:rPr lang="de-DE" sz="1600" dirty="0">
                <a:latin typeface="TheSans UHH" panose="020B0502050302020203" pitchFamily="34" charset="77"/>
              </a:rPr>
              <a:t>Frauenanteil </a:t>
            </a:r>
            <a:br>
              <a:rPr lang="de-DE" sz="1600" dirty="0">
                <a:latin typeface="TheSans UHH" panose="020B0502050302020203" pitchFamily="34" charset="77"/>
              </a:rPr>
            </a:br>
            <a:r>
              <a:rPr lang="de-DE" sz="1600" dirty="0">
                <a:latin typeface="TheSans UHH" panose="020B0502050302020203" pitchFamily="34" charset="77"/>
              </a:rPr>
              <a:t>im Bereich XY</a:t>
            </a:r>
          </a:p>
        </p:txBody>
      </p:sp>
      <p:sp>
        <p:nvSpPr>
          <p:cNvPr id="5" name="Foliennummernplatzhalter">
            <a:extLst>
              <a:ext uri="{FF2B5EF4-FFF2-40B4-BE49-F238E27FC236}">
                <a16:creationId xmlns:a16="http://schemas.microsoft.com/office/drawing/2014/main" id="{E826C4FB-6E57-5113-0AFF-7B4F3AA55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2156" y="4615009"/>
            <a:ext cx="657994" cy="274637"/>
          </a:xfrm>
        </p:spPr>
        <p:txBody>
          <a:bodyPr/>
          <a:lstStyle/>
          <a:p>
            <a:fld id="{3449650F-E03B-624E-B2AD-4F9591B58B11}" type="slidenum">
              <a:rPr lang="de-DE" smtClean="0"/>
              <a:pPr/>
              <a:t>39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076073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">
            <a:extLst>
              <a:ext uri="{FF2B5EF4-FFF2-40B4-BE49-F238E27FC236}">
                <a16:creationId xmlns:a16="http://schemas.microsoft.com/office/drawing/2014/main" id="{048755AD-3788-E309-9397-66E6A2F7C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Leben auf dem Campus</a:t>
            </a:r>
          </a:p>
        </p:txBody>
      </p:sp>
      <p:sp>
        <p:nvSpPr>
          <p:cNvPr id="17" name="Textfeld 1a">
            <a:extLst>
              <a:ext uri="{FF2B5EF4-FFF2-40B4-BE49-F238E27FC236}">
                <a16:creationId xmlns:a16="http://schemas.microsoft.com/office/drawing/2014/main" id="{6CCFDA3C-CCD2-1F70-C110-B4CF3DB79AE2}"/>
              </a:ext>
            </a:extLst>
          </p:cNvPr>
          <p:cNvSpPr txBox="1"/>
          <p:nvPr/>
        </p:nvSpPr>
        <p:spPr>
          <a:xfrm>
            <a:off x="323849" y="1761078"/>
            <a:ext cx="1800000" cy="67710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/>
          <a:p>
            <a:r>
              <a:rPr lang="de-DE" sz="4400" b="1" dirty="0">
                <a:solidFill>
                  <a:schemeClr val="accent2"/>
                </a:solidFill>
                <a:latin typeface="TheSans UHH Bold Caps" panose="020B0502050302020203" pitchFamily="34" charset="77"/>
              </a:rPr>
              <a:t>87</a:t>
            </a:r>
            <a:r>
              <a:rPr lang="de-DE" sz="2000" b="1" dirty="0">
                <a:solidFill>
                  <a:schemeClr val="accent2"/>
                </a:solidFill>
                <a:latin typeface="TheSans UHH Bold Caps" panose="020B0502050302020203" pitchFamily="34" charset="77"/>
              </a:rPr>
              <a:t> %</a:t>
            </a:r>
            <a:endParaRPr lang="de-DE" sz="2800" b="1" dirty="0">
              <a:solidFill>
                <a:schemeClr val="accent2"/>
              </a:solidFill>
              <a:latin typeface="TheSans UHH Bold Caps" panose="020B0502050302020203" pitchFamily="34" charset="77"/>
            </a:endParaRPr>
          </a:p>
        </p:txBody>
      </p:sp>
      <p:sp>
        <p:nvSpPr>
          <p:cNvPr id="20" name="Textfeld 1b">
            <a:extLst>
              <a:ext uri="{FF2B5EF4-FFF2-40B4-BE49-F238E27FC236}">
                <a16:creationId xmlns:a16="http://schemas.microsoft.com/office/drawing/2014/main" id="{B1387AC7-2637-233B-81B9-6DB22956888F}"/>
              </a:ext>
            </a:extLst>
          </p:cNvPr>
          <p:cNvSpPr txBox="1"/>
          <p:nvPr/>
        </p:nvSpPr>
        <p:spPr>
          <a:xfrm>
            <a:off x="311120" y="2571751"/>
            <a:ext cx="1800000" cy="577659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1600" dirty="0">
                <a:effectLst/>
                <a:latin typeface="TheSans UHH" panose="020B0502050302020203" pitchFamily="34" charset="77"/>
              </a:rPr>
              <a:t>Erfolgreiche Studienabschlüsse</a:t>
            </a:r>
          </a:p>
        </p:txBody>
      </p:sp>
      <p:cxnSp>
        <p:nvCxnSpPr>
          <p:cNvPr id="26" name="Linie 1">
            <a:extLst>
              <a:ext uri="{FF2B5EF4-FFF2-40B4-BE49-F238E27FC236}">
                <a16:creationId xmlns:a16="http://schemas.microsoft.com/office/drawing/2014/main" id="{9142AAF5-BB8B-0D94-286D-A688D0EA59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23850" y="3651870"/>
            <a:ext cx="864000" cy="0"/>
          </a:xfrm>
          <a:prstGeom prst="line">
            <a:avLst/>
          </a:prstGeom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2a">
            <a:extLst>
              <a:ext uri="{FF2B5EF4-FFF2-40B4-BE49-F238E27FC236}">
                <a16:creationId xmlns:a16="http://schemas.microsoft.com/office/drawing/2014/main" id="{84195669-5A4C-AB75-4F2B-242489849DD1}"/>
              </a:ext>
            </a:extLst>
          </p:cNvPr>
          <p:cNvSpPr txBox="1"/>
          <p:nvPr/>
        </p:nvSpPr>
        <p:spPr>
          <a:xfrm>
            <a:off x="2267448" y="1761078"/>
            <a:ext cx="1800000" cy="67710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/>
          <a:p>
            <a:r>
              <a:rPr lang="de-DE" sz="4400" b="1" dirty="0">
                <a:solidFill>
                  <a:schemeClr val="accent2"/>
                </a:solidFill>
                <a:latin typeface="TheSans UHH Bold Caps" panose="020B0502050302020203" pitchFamily="34" charset="77"/>
              </a:rPr>
              <a:t>24</a:t>
            </a:r>
            <a:r>
              <a:rPr lang="de-DE" sz="2000" b="1" dirty="0">
                <a:solidFill>
                  <a:schemeClr val="accent2"/>
                </a:solidFill>
                <a:latin typeface="TheSans UHH Bold Caps" panose="020B0502050302020203" pitchFamily="34" charset="77"/>
              </a:rPr>
              <a:t> %</a:t>
            </a:r>
          </a:p>
        </p:txBody>
      </p:sp>
      <p:sp>
        <p:nvSpPr>
          <p:cNvPr id="23" name="Textfeld 2b">
            <a:extLst>
              <a:ext uri="{FF2B5EF4-FFF2-40B4-BE49-F238E27FC236}">
                <a16:creationId xmlns:a16="http://schemas.microsoft.com/office/drawing/2014/main" id="{2A59B712-B28E-DB00-E4F5-D607B3F1E279}"/>
              </a:ext>
            </a:extLst>
          </p:cNvPr>
          <p:cNvSpPr txBox="1"/>
          <p:nvPr/>
        </p:nvSpPr>
        <p:spPr>
          <a:xfrm>
            <a:off x="2267944" y="2571750"/>
            <a:ext cx="1800000" cy="577659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1600" dirty="0">
                <a:effectLst/>
                <a:latin typeface="TheSans UHH" panose="020B0502050302020203" pitchFamily="34" charset="77"/>
              </a:rPr>
              <a:t>Internationale</a:t>
            </a:r>
            <a:br>
              <a:rPr lang="de-DE" sz="1600" dirty="0">
                <a:effectLst/>
                <a:latin typeface="TheSans UHH" panose="020B0502050302020203" pitchFamily="34" charset="77"/>
              </a:rPr>
            </a:br>
            <a:r>
              <a:rPr lang="de-DE" sz="1600" dirty="0">
                <a:effectLst/>
                <a:latin typeface="TheSans UHH" panose="020B0502050302020203" pitchFamily="34" charset="77"/>
              </a:rPr>
              <a:t>Studierende</a:t>
            </a:r>
          </a:p>
        </p:txBody>
      </p:sp>
      <p:cxnSp>
        <p:nvCxnSpPr>
          <p:cNvPr id="27" name="Linie 2">
            <a:extLst>
              <a:ext uri="{FF2B5EF4-FFF2-40B4-BE49-F238E27FC236}">
                <a16:creationId xmlns:a16="http://schemas.microsoft.com/office/drawing/2014/main" id="{ACFC8375-395D-A577-D306-5E346AB9E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2267448" y="3651870"/>
            <a:ext cx="864000" cy="0"/>
          </a:xfrm>
          <a:prstGeom prst="line">
            <a:avLst/>
          </a:prstGeom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3a">
            <a:extLst>
              <a:ext uri="{FF2B5EF4-FFF2-40B4-BE49-F238E27FC236}">
                <a16:creationId xmlns:a16="http://schemas.microsoft.com/office/drawing/2014/main" id="{FC5A79CD-7434-D469-3C0D-81F8EEE316C3}"/>
              </a:ext>
            </a:extLst>
          </p:cNvPr>
          <p:cNvSpPr txBox="1"/>
          <p:nvPr/>
        </p:nvSpPr>
        <p:spPr>
          <a:xfrm>
            <a:off x="3923928" y="1761078"/>
            <a:ext cx="1800000" cy="67710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/>
          <a:p>
            <a:r>
              <a:rPr lang="de-DE" sz="4400" b="1" dirty="0">
                <a:solidFill>
                  <a:schemeClr val="accent2"/>
                </a:solidFill>
                <a:latin typeface="TheSans UHH Bold Caps" panose="020B0502050302020203" pitchFamily="34" charset="77"/>
              </a:rPr>
              <a:t>100</a:t>
            </a:r>
            <a:r>
              <a:rPr lang="de-DE" sz="2000" b="1" dirty="0">
                <a:solidFill>
                  <a:schemeClr val="accent2"/>
                </a:solidFill>
                <a:latin typeface="TheSans UHH Bold Caps" panose="020B0502050302020203" pitchFamily="34" charset="77"/>
              </a:rPr>
              <a:t> %</a:t>
            </a:r>
          </a:p>
        </p:txBody>
      </p:sp>
      <p:sp>
        <p:nvSpPr>
          <p:cNvPr id="24" name="Textfeld 3b">
            <a:extLst>
              <a:ext uri="{FF2B5EF4-FFF2-40B4-BE49-F238E27FC236}">
                <a16:creationId xmlns:a16="http://schemas.microsoft.com/office/drawing/2014/main" id="{F79466A7-597B-CEAC-206B-1246F6DA0B9C}"/>
              </a:ext>
            </a:extLst>
          </p:cNvPr>
          <p:cNvSpPr txBox="1"/>
          <p:nvPr/>
        </p:nvSpPr>
        <p:spPr>
          <a:xfrm>
            <a:off x="3958816" y="2571751"/>
            <a:ext cx="1800000" cy="577659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1600" dirty="0">
                <a:effectLst/>
                <a:latin typeface="TheSans UHH" panose="020B0502050302020203" pitchFamily="34" charset="77"/>
              </a:rPr>
              <a:t>Studierenden-</a:t>
            </a:r>
            <a:br>
              <a:rPr lang="de-DE" sz="1600" dirty="0">
                <a:effectLst/>
                <a:latin typeface="TheSans UHH" panose="020B0502050302020203" pitchFamily="34" charset="77"/>
              </a:rPr>
            </a:br>
            <a:r>
              <a:rPr lang="de-DE" sz="1600" dirty="0" err="1">
                <a:effectLst/>
                <a:latin typeface="TheSans UHH" panose="020B0502050302020203" pitchFamily="34" charset="77"/>
              </a:rPr>
              <a:t>zufriedenheit</a:t>
            </a:r>
            <a:endParaRPr lang="de-DE" sz="1600" dirty="0">
              <a:effectLst/>
              <a:latin typeface="TheSans UHH" panose="020B0502050302020203" pitchFamily="34" charset="77"/>
            </a:endParaRPr>
          </a:p>
        </p:txBody>
      </p:sp>
      <p:cxnSp>
        <p:nvCxnSpPr>
          <p:cNvPr id="28" name="Linie 3">
            <a:extLst>
              <a:ext uri="{FF2B5EF4-FFF2-40B4-BE49-F238E27FC236}">
                <a16:creationId xmlns:a16="http://schemas.microsoft.com/office/drawing/2014/main" id="{6D3F76A5-9A4E-B6A0-0B35-8AED80989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936657" y="3651870"/>
            <a:ext cx="864000" cy="0"/>
          </a:xfrm>
          <a:prstGeom prst="line">
            <a:avLst/>
          </a:prstGeom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Bildplatzhalter" descr="Ein Student in einem grünen Hoodie mit Emblem der Universität Hamburg sitzt an einem Schreibtisch und lächelt freundlich in die Kamera">
            <a:extLst>
              <a:ext uri="{FF2B5EF4-FFF2-40B4-BE49-F238E27FC236}">
                <a16:creationId xmlns:a16="http://schemas.microsoft.com/office/drawing/2014/main" id="{6933187E-D18C-FC5D-8244-3B128543C009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/>
          <a:srcRect l="27461" r="27461"/>
          <a:stretch>
            <a:fillRect/>
          </a:stretch>
        </p:blipFill>
        <p:spPr>
          <a:xfrm>
            <a:off x="5662613" y="0"/>
            <a:ext cx="3481387" cy="5143500"/>
          </a:xfrm>
        </p:spPr>
      </p:pic>
      <p:sp>
        <p:nvSpPr>
          <p:cNvPr id="4" name="Copyright">
            <a:extLst>
              <a:ext uri="{FF2B5EF4-FFF2-40B4-BE49-F238E27FC236}">
                <a16:creationId xmlns:a16="http://schemas.microsoft.com/office/drawing/2014/main" id="{BB2EA1F0-4681-F5D1-0894-12D7190D23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26684" y="4869835"/>
            <a:ext cx="1621772" cy="273665"/>
          </a:xfrm>
        </p:spPr>
        <p:txBody>
          <a:bodyPr/>
          <a:lstStyle/>
          <a:p>
            <a:r>
              <a:rPr lang="de-DE" dirty="0"/>
              <a:t>Foto: UHH/von </a:t>
            </a:r>
            <a:r>
              <a:rPr lang="de-DE" dirty="0" err="1"/>
              <a:t>Wieding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805233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B4BE4660-5F58-43BF-4953-56B0640EE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Das Studium in Zahlen</a:t>
            </a:r>
          </a:p>
        </p:txBody>
      </p:sp>
      <p:pic>
        <p:nvPicPr>
          <p:cNvPr id="327" name="Grafik" descr="Illustration eines Laborbuchs und eines Erlenmeyerkolbens">
            <a:extLst>
              <a:ext uri="{FF2B5EF4-FFF2-40B4-BE49-F238E27FC236}">
                <a16:creationId xmlns:a16="http://schemas.microsoft.com/office/drawing/2014/main" id="{F885A741-4031-BC28-5FE3-9D6714E26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7833" y="1131888"/>
            <a:ext cx="1970658" cy="1390665"/>
          </a:xfrm>
          <a:prstGeom prst="rect">
            <a:avLst/>
          </a:prstGeom>
        </p:spPr>
      </p:pic>
      <p:sp>
        <p:nvSpPr>
          <p:cNvPr id="5" name="Textfeld 1a">
            <a:extLst>
              <a:ext uri="{FF2B5EF4-FFF2-40B4-BE49-F238E27FC236}">
                <a16:creationId xmlns:a16="http://schemas.microsoft.com/office/drawing/2014/main" id="{C89A1F69-F897-CC3D-675F-CC4A7B189CEB}"/>
              </a:ext>
            </a:extLst>
          </p:cNvPr>
          <p:cNvSpPr txBox="1"/>
          <p:nvPr/>
        </p:nvSpPr>
        <p:spPr>
          <a:xfrm>
            <a:off x="755576" y="2028785"/>
            <a:ext cx="19706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b="1" dirty="0">
                <a:effectLst/>
                <a:latin typeface="TheSans UHH Bold Caps" panose="020B0502050302020203" pitchFamily="34" charset="77"/>
              </a:rPr>
              <a:t>87</a:t>
            </a:r>
            <a:r>
              <a:rPr lang="de-DE" sz="2800" b="1" dirty="0">
                <a:effectLst/>
                <a:latin typeface="TheSans UHH Bold Caps" panose="020B0502050302020203" pitchFamily="34" charset="77"/>
              </a:rPr>
              <a:t> %</a:t>
            </a:r>
            <a:endParaRPr lang="de-DE" sz="5400" b="1" dirty="0">
              <a:effectLst/>
              <a:latin typeface="TheSans UHH Bold Caps" panose="020B0502050302020203" pitchFamily="34" charset="77"/>
            </a:endParaRPr>
          </a:p>
        </p:txBody>
      </p:sp>
      <p:sp>
        <p:nvSpPr>
          <p:cNvPr id="6" name="Textfeld 1b">
            <a:extLst>
              <a:ext uri="{FF2B5EF4-FFF2-40B4-BE49-F238E27FC236}">
                <a16:creationId xmlns:a16="http://schemas.microsoft.com/office/drawing/2014/main" id="{157FB277-7BDD-0181-DA4E-AAF37F0CF904}"/>
              </a:ext>
            </a:extLst>
          </p:cNvPr>
          <p:cNvSpPr txBox="1"/>
          <p:nvPr/>
        </p:nvSpPr>
        <p:spPr>
          <a:xfrm>
            <a:off x="790526" y="2787774"/>
            <a:ext cx="2701974" cy="669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1600" dirty="0">
                <a:effectLst/>
                <a:latin typeface="TheSans UHH" panose="020B0502050302020203" pitchFamily="34" charset="77"/>
              </a:rPr>
              <a:t>Erfolgreiche Studienabschlüsse</a:t>
            </a:r>
          </a:p>
        </p:txBody>
      </p:sp>
      <p:cxnSp>
        <p:nvCxnSpPr>
          <p:cNvPr id="335" name="Linie 1">
            <a:extLst>
              <a:ext uri="{FF2B5EF4-FFF2-40B4-BE49-F238E27FC236}">
                <a16:creationId xmlns:a16="http://schemas.microsoft.com/office/drawing/2014/main" id="{43926C88-79B3-4D50-2736-9A7B03771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411760" y="2059757"/>
            <a:ext cx="797267" cy="2959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8" name="Textfeld 2a">
            <a:extLst>
              <a:ext uri="{FF2B5EF4-FFF2-40B4-BE49-F238E27FC236}">
                <a16:creationId xmlns:a16="http://schemas.microsoft.com/office/drawing/2014/main" id="{B3882858-D0FC-842D-7FD2-C99AE58F27D4}"/>
              </a:ext>
            </a:extLst>
          </p:cNvPr>
          <p:cNvSpPr txBox="1"/>
          <p:nvPr/>
        </p:nvSpPr>
        <p:spPr>
          <a:xfrm>
            <a:off x="3465437" y="3468945"/>
            <a:ext cx="19706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b="1" dirty="0">
                <a:effectLst/>
                <a:latin typeface="TheSans UHH Bold Caps" panose="020B0502050302020203" pitchFamily="34" charset="77"/>
              </a:rPr>
              <a:t>24</a:t>
            </a:r>
            <a:r>
              <a:rPr lang="de-DE" sz="2800" b="1" dirty="0">
                <a:effectLst/>
                <a:latin typeface="TheSans UHH Bold Caps" panose="020B0502050302020203" pitchFamily="34" charset="77"/>
              </a:rPr>
              <a:t> %</a:t>
            </a:r>
            <a:endParaRPr lang="de-DE" sz="5400" b="1" dirty="0">
              <a:effectLst/>
              <a:latin typeface="TheSans UHH Bold Caps" panose="020B0502050302020203" pitchFamily="34" charset="77"/>
            </a:endParaRPr>
          </a:p>
        </p:txBody>
      </p:sp>
      <p:sp>
        <p:nvSpPr>
          <p:cNvPr id="329" name="Textfeld 2b">
            <a:extLst>
              <a:ext uri="{FF2B5EF4-FFF2-40B4-BE49-F238E27FC236}">
                <a16:creationId xmlns:a16="http://schemas.microsoft.com/office/drawing/2014/main" id="{EE6684F7-9DC5-501C-247E-60FC7855C46C}"/>
              </a:ext>
            </a:extLst>
          </p:cNvPr>
          <p:cNvSpPr txBox="1"/>
          <p:nvPr/>
        </p:nvSpPr>
        <p:spPr>
          <a:xfrm>
            <a:off x="3454202" y="4185783"/>
            <a:ext cx="2701974" cy="374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1600" dirty="0">
                <a:effectLst/>
                <a:latin typeface="TheSans UHH" panose="020B0502050302020203" pitchFamily="34" charset="77"/>
              </a:rPr>
              <a:t>Internationale Studierende</a:t>
            </a:r>
          </a:p>
        </p:txBody>
      </p:sp>
      <p:cxnSp>
        <p:nvCxnSpPr>
          <p:cNvPr id="336" name="Linie 2">
            <a:extLst>
              <a:ext uri="{FF2B5EF4-FFF2-40B4-BE49-F238E27FC236}">
                <a16:creationId xmlns:a16="http://schemas.microsoft.com/office/drawing/2014/main" id="{B8AEEE20-BC1A-95C3-0AAC-596439528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39952" y="2715766"/>
            <a:ext cx="157547" cy="742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2" name="Textfeld 3a">
            <a:extLst>
              <a:ext uri="{FF2B5EF4-FFF2-40B4-BE49-F238E27FC236}">
                <a16:creationId xmlns:a16="http://schemas.microsoft.com/office/drawing/2014/main" id="{CF2613B4-12F7-0926-38C1-F31C1E3E72ED}"/>
              </a:ext>
            </a:extLst>
          </p:cNvPr>
          <p:cNvSpPr txBox="1"/>
          <p:nvPr/>
        </p:nvSpPr>
        <p:spPr>
          <a:xfrm>
            <a:off x="6315657" y="2355726"/>
            <a:ext cx="19706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b="1" dirty="0">
                <a:effectLst/>
                <a:latin typeface="TheSans UHH Bold Caps" panose="020B0502050302020203" pitchFamily="34" charset="77"/>
              </a:rPr>
              <a:t>100</a:t>
            </a:r>
            <a:r>
              <a:rPr lang="de-DE" sz="2800" b="1" dirty="0">
                <a:effectLst/>
                <a:latin typeface="TheSans UHH Bold Caps" panose="020B0502050302020203" pitchFamily="34" charset="77"/>
              </a:rPr>
              <a:t> %</a:t>
            </a:r>
            <a:endParaRPr lang="de-DE" sz="5400" b="1" dirty="0">
              <a:effectLst/>
              <a:latin typeface="TheSans UHH Bold Caps" panose="020B0502050302020203" pitchFamily="34" charset="77"/>
            </a:endParaRPr>
          </a:p>
        </p:txBody>
      </p:sp>
      <p:sp>
        <p:nvSpPr>
          <p:cNvPr id="333" name="Textfeld 3b">
            <a:extLst>
              <a:ext uri="{FF2B5EF4-FFF2-40B4-BE49-F238E27FC236}">
                <a16:creationId xmlns:a16="http://schemas.microsoft.com/office/drawing/2014/main" id="{84C2AA08-469B-5B81-6F1E-B45F1B4F3AE5}"/>
              </a:ext>
            </a:extLst>
          </p:cNvPr>
          <p:cNvSpPr txBox="1"/>
          <p:nvPr/>
        </p:nvSpPr>
        <p:spPr>
          <a:xfrm>
            <a:off x="6350607" y="3083240"/>
            <a:ext cx="2701974" cy="374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1600" dirty="0">
                <a:effectLst/>
                <a:latin typeface="TheSans UHH" panose="020B0502050302020203" pitchFamily="34" charset="77"/>
              </a:rPr>
              <a:t>Studierendenzufriedenheit</a:t>
            </a:r>
          </a:p>
        </p:txBody>
      </p:sp>
      <p:cxnSp>
        <p:nvCxnSpPr>
          <p:cNvPr id="338" name="Linie 3">
            <a:extLst>
              <a:ext uri="{FF2B5EF4-FFF2-40B4-BE49-F238E27FC236}">
                <a16:creationId xmlns:a16="http://schemas.microsoft.com/office/drawing/2014/main" id="{BE954C71-278A-2470-12FF-F6892799C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5529214" y="1997016"/>
            <a:ext cx="770978" cy="3076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10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8A801A98-3010-A70A-36EA-FCBA7BD8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 dirty="0"/>
              <a:t>Die Universität in Zahlen</a:t>
            </a:r>
          </a:p>
        </p:txBody>
      </p:sp>
      <p:pic>
        <p:nvPicPr>
          <p:cNvPr id="14" name="Grafik" descr="Schwarze Linienillustration des Hauptgebäudes der Universität Hamburg">
            <a:extLst>
              <a:ext uri="{FF2B5EF4-FFF2-40B4-BE49-F238E27FC236}">
                <a16:creationId xmlns:a16="http://schemas.microsoft.com/office/drawing/2014/main" id="{9F5471BA-9586-3FA5-E7B2-4FEB70320F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7782"/>
          <a:stretch/>
        </p:blipFill>
        <p:spPr>
          <a:xfrm>
            <a:off x="323850" y="1051252"/>
            <a:ext cx="3586510" cy="1736522"/>
          </a:xfrm>
          <a:prstGeom prst="rect">
            <a:avLst/>
          </a:prstGeom>
        </p:spPr>
      </p:pic>
      <p:sp>
        <p:nvSpPr>
          <p:cNvPr id="24" name="Kreis 4">
            <a:extLst>
              <a:ext uri="{FF2B5EF4-FFF2-40B4-BE49-F238E27FC236}">
                <a16:creationId xmlns:a16="http://schemas.microsoft.com/office/drawing/2014/main" id="{A4A315CC-9541-08EB-493C-2403909B9C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16489" y="-380578"/>
            <a:ext cx="2977443" cy="2977443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Textfeld 4">
            <a:extLst>
              <a:ext uri="{FF2B5EF4-FFF2-40B4-BE49-F238E27FC236}">
                <a16:creationId xmlns:a16="http://schemas.microsoft.com/office/drawing/2014/main" id="{D4968A92-5E73-07E3-1CE7-F87B5C1BBFEA}"/>
              </a:ext>
            </a:extLst>
          </p:cNvPr>
          <p:cNvSpPr txBox="1"/>
          <p:nvPr/>
        </p:nvSpPr>
        <p:spPr>
          <a:xfrm>
            <a:off x="7308304" y="123478"/>
            <a:ext cx="176749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6000" b="1" dirty="0">
                <a:solidFill>
                  <a:schemeClr val="accent2"/>
                </a:solidFill>
                <a:latin typeface="TheSans UHH Bold Caps" panose="020B0502050302020203" pitchFamily="34" charset="77"/>
              </a:rPr>
              <a:t>12</a:t>
            </a:r>
          </a:p>
          <a:p>
            <a:pPr algn="ctr"/>
            <a:r>
              <a:rPr lang="de-DE" sz="1600" dirty="0">
                <a:latin typeface="TheSans UHH" panose="020B0502050302020203" pitchFamily="34" charset="77"/>
              </a:rPr>
              <a:t>Neue Studiengänge</a:t>
            </a:r>
          </a:p>
        </p:txBody>
      </p:sp>
      <p:sp>
        <p:nvSpPr>
          <p:cNvPr id="22" name="Kreis 3">
            <a:extLst>
              <a:ext uri="{FF2B5EF4-FFF2-40B4-BE49-F238E27FC236}">
                <a16:creationId xmlns:a16="http://schemas.microsoft.com/office/drawing/2014/main" id="{91F66FDB-CF29-6AC2-0850-3DB1E91B6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98829" y="1929730"/>
            <a:ext cx="2292323" cy="22923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3">
            <a:extLst>
              <a:ext uri="{FF2B5EF4-FFF2-40B4-BE49-F238E27FC236}">
                <a16:creationId xmlns:a16="http://schemas.microsoft.com/office/drawing/2014/main" id="{B0EF47C5-5107-15AD-B37B-EE5D9F4544B2}"/>
              </a:ext>
            </a:extLst>
          </p:cNvPr>
          <p:cNvSpPr txBox="1"/>
          <p:nvPr/>
        </p:nvSpPr>
        <p:spPr>
          <a:xfrm>
            <a:off x="6680821" y="2439006"/>
            <a:ext cx="144016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6000" b="1" dirty="0">
                <a:solidFill>
                  <a:schemeClr val="bg1"/>
                </a:solidFill>
                <a:latin typeface="TheSans UHH Bold Caps" panose="020B0502050302020203" pitchFamily="34" charset="77"/>
              </a:rPr>
              <a:t>8</a:t>
            </a:r>
          </a:p>
          <a:p>
            <a:pPr algn="ctr"/>
            <a:r>
              <a:rPr lang="de-DE" sz="1600" dirty="0">
                <a:solidFill>
                  <a:schemeClr val="bg1"/>
                </a:solidFill>
                <a:latin typeface="TheSans UHH" panose="020B0502050302020203" pitchFamily="34" charset="77"/>
              </a:rPr>
              <a:t>Fakultäten</a:t>
            </a:r>
          </a:p>
        </p:txBody>
      </p:sp>
      <p:sp>
        <p:nvSpPr>
          <p:cNvPr id="20" name="Kreis 2">
            <a:extLst>
              <a:ext uri="{FF2B5EF4-FFF2-40B4-BE49-F238E27FC236}">
                <a16:creationId xmlns:a16="http://schemas.microsoft.com/office/drawing/2014/main" id="{6AEB3175-BF82-E033-31F8-F1B3460FE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62189" y="1491630"/>
            <a:ext cx="2426035" cy="2426035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Textfeld 2">
            <a:extLst>
              <a:ext uri="{FF2B5EF4-FFF2-40B4-BE49-F238E27FC236}">
                <a16:creationId xmlns:a16="http://schemas.microsoft.com/office/drawing/2014/main" id="{AC45E2D3-CAD3-3FE0-8ADF-A735BE490465}"/>
              </a:ext>
            </a:extLst>
          </p:cNvPr>
          <p:cNvSpPr txBox="1"/>
          <p:nvPr/>
        </p:nvSpPr>
        <p:spPr>
          <a:xfrm>
            <a:off x="4644008" y="1783725"/>
            <a:ext cx="144016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6000" b="1" dirty="0">
                <a:solidFill>
                  <a:schemeClr val="accent2"/>
                </a:solidFill>
                <a:latin typeface="TheSans UHH Bold Caps" panose="020B0502050302020203" pitchFamily="34" charset="77"/>
              </a:rPr>
              <a:t>4</a:t>
            </a:r>
          </a:p>
          <a:p>
            <a:pPr algn="ctr"/>
            <a:r>
              <a:rPr lang="de-DE" sz="1600" dirty="0">
                <a:latin typeface="TheSans UHH" panose="020B0502050302020203" pitchFamily="34" charset="77"/>
              </a:rPr>
              <a:t>Exzellenz-</a:t>
            </a:r>
            <a:br>
              <a:rPr lang="de-DE" sz="1600" dirty="0">
                <a:latin typeface="TheSans UHH" panose="020B0502050302020203" pitchFamily="34" charset="77"/>
              </a:rPr>
            </a:br>
            <a:r>
              <a:rPr lang="de-DE" sz="1600" dirty="0" err="1">
                <a:latin typeface="TheSans UHH" panose="020B0502050302020203" pitchFamily="34" charset="77"/>
              </a:rPr>
              <a:t>cluster</a:t>
            </a:r>
            <a:endParaRPr lang="de-DE" sz="1600" dirty="0">
              <a:latin typeface="TheSans UHH" panose="020B0502050302020203" pitchFamily="34" charset="77"/>
            </a:endParaRPr>
          </a:p>
        </p:txBody>
      </p:sp>
      <p:sp>
        <p:nvSpPr>
          <p:cNvPr id="19" name="Kreis 1">
            <a:extLst>
              <a:ext uri="{FF2B5EF4-FFF2-40B4-BE49-F238E27FC236}">
                <a16:creationId xmlns:a16="http://schemas.microsoft.com/office/drawing/2014/main" id="{B6131C77-F89B-CA13-1418-5BBBBE230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51249" y="2808457"/>
            <a:ext cx="2567582" cy="256758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Textfeld 1">
            <a:extLst>
              <a:ext uri="{FF2B5EF4-FFF2-40B4-BE49-F238E27FC236}">
                <a16:creationId xmlns:a16="http://schemas.microsoft.com/office/drawing/2014/main" id="{CA5789D9-E736-785C-E4BC-10785EA66424}"/>
              </a:ext>
            </a:extLst>
          </p:cNvPr>
          <p:cNvSpPr txBox="1"/>
          <p:nvPr/>
        </p:nvSpPr>
        <p:spPr>
          <a:xfrm>
            <a:off x="2934209" y="3337222"/>
            <a:ext cx="144016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6000" b="1" dirty="0">
                <a:solidFill>
                  <a:schemeClr val="bg1"/>
                </a:solidFill>
                <a:latin typeface="TheSans UHH Bold Caps" panose="020B0502050302020203" pitchFamily="34" charset="77"/>
              </a:rPr>
              <a:t>6</a:t>
            </a:r>
          </a:p>
          <a:p>
            <a:pPr algn="ctr"/>
            <a:r>
              <a:rPr lang="de-DE" sz="1600" dirty="0">
                <a:solidFill>
                  <a:schemeClr val="bg1"/>
                </a:solidFill>
                <a:latin typeface="TheSans UHH" panose="020B0502050302020203" pitchFamily="34" charset="77"/>
              </a:rPr>
              <a:t>ERC-Grants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826C4FB-6E57-5113-0AFF-7B4F3AA55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2156" y="4615009"/>
            <a:ext cx="657994" cy="274637"/>
          </a:xfrm>
        </p:spPr>
        <p:txBody>
          <a:bodyPr/>
          <a:lstStyle/>
          <a:p>
            <a:fld id="{3449650F-E03B-624E-B2AD-4F9591B58B11}" type="slidenum">
              <a:rPr lang="de-DE" smtClean="0"/>
              <a:pPr/>
              <a:t>42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39129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8C37CDFC-57C9-6F5B-9019-3CF42749E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 dirty="0"/>
              <a:t>Beispiel für SmartArt-Elemente</a:t>
            </a:r>
          </a:p>
        </p:txBody>
      </p:sp>
      <p:graphicFrame>
        <p:nvGraphicFramePr>
          <p:cNvPr id="5" name="Inhaltsplatzhalter" descr="Bild einer Zielscheibe, bestehend aus 5 beschrifteten Ringen. In der Mitte steht &quot;Loren ipsum&quot;, danach &quot;Dolor&quot;, dann &quot;Sit amet&quot;, dann &quot;consetetur&quot;, dann den Hinweistext &quot;SmartArt-Elemente mit einem Alternativtext versehen, der den Inhalt wiedergibt&quot;">
            <a:extLst>
              <a:ext uri="{FF2B5EF4-FFF2-40B4-BE49-F238E27FC236}">
                <a16:creationId xmlns:a16="http://schemas.microsoft.com/office/drawing/2014/main" id="{DE134298-EDB3-759D-F0CC-9DB607C7F2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9550516"/>
              </p:ext>
            </p:extLst>
          </p:nvPr>
        </p:nvGraphicFramePr>
        <p:xfrm>
          <a:off x="323850" y="915566"/>
          <a:ext cx="8496300" cy="34850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66765B15-308F-0046-A4BC-65C85E49D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</p:spPr>
        <p:txBody>
          <a:bodyPr/>
          <a:lstStyle/>
          <a:p>
            <a:fld id="{309D5144-004E-1E45-907B-65C86CA25C3F}" type="slidenum">
              <a:rPr lang="de-DE" smtClean="0"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13388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8A801A98-3010-A70A-36EA-FCBA7BD8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 dirty="0"/>
              <a:t>Hierarchie</a:t>
            </a:r>
          </a:p>
        </p:txBody>
      </p:sp>
      <p:grpSp>
        <p:nvGrpSpPr>
          <p:cNvPr id="26" name="Diagramm" descr="Platzhalter für ein Diagramm, das eine Hierarchie darstellt. Bitte Alternativtext einfügen.">
            <a:extLst>
              <a:ext uri="{FF2B5EF4-FFF2-40B4-BE49-F238E27FC236}">
                <a16:creationId xmlns:a16="http://schemas.microsoft.com/office/drawing/2014/main" id="{6788407C-EE0E-C5C7-66F5-AF5129F8B739}"/>
              </a:ext>
            </a:extLst>
          </p:cNvPr>
          <p:cNvGrpSpPr/>
          <p:nvPr/>
        </p:nvGrpSpPr>
        <p:grpSpPr>
          <a:xfrm>
            <a:off x="1547664" y="1146005"/>
            <a:ext cx="5971207" cy="2937913"/>
            <a:chOff x="1547664" y="1146005"/>
            <a:chExt cx="5971207" cy="2937913"/>
          </a:xfrm>
        </p:grpSpPr>
        <p:sp>
          <p:nvSpPr>
            <p:cNvPr id="3" name="Rechteck 2" descr="Bitte Alternativtext einfügen">
              <a:extLst>
                <a:ext uri="{FF2B5EF4-FFF2-40B4-BE49-F238E27FC236}">
                  <a16:creationId xmlns:a16="http://schemas.microsoft.com/office/drawing/2014/main" id="{11FD0D3C-F2DE-D3EA-3CCE-228C088BA2B3}"/>
                </a:ext>
              </a:extLst>
            </p:cNvPr>
            <p:cNvSpPr/>
            <p:nvPr/>
          </p:nvSpPr>
          <p:spPr>
            <a:xfrm>
              <a:off x="3583904" y="1146005"/>
              <a:ext cx="1860100" cy="36524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dirty="0">
                  <a:latin typeface="TheSans UHH" panose="020B0502050302020203" pitchFamily="34" charset="77"/>
                  <a:cs typeface="TheSans UHH Regular"/>
                </a:rPr>
                <a:t>Erste Hierarchie</a:t>
              </a:r>
            </a:p>
          </p:txBody>
        </p:sp>
        <p:cxnSp>
          <p:nvCxnSpPr>
            <p:cNvPr id="45" name="Gerade Verbindung mit Pfeil 44">
              <a:extLst>
                <a:ext uri="{FF2B5EF4-FFF2-40B4-BE49-F238E27FC236}">
                  <a16:creationId xmlns:a16="http://schemas.microsoft.com/office/drawing/2014/main" id="{7E6023F4-87CB-2E0E-7E84-6D8A7D2C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4499992" y="1511251"/>
              <a:ext cx="0" cy="207412"/>
            </a:xfrm>
            <a:prstGeom prst="straightConnector1">
              <a:avLst/>
            </a:prstGeom>
            <a:ln w="25400">
              <a:solidFill>
                <a:srgbClr val="0271B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hteck 1" descr="Bitte Alternativtext einfügen">
              <a:extLst>
                <a:ext uri="{FF2B5EF4-FFF2-40B4-BE49-F238E27FC236}">
                  <a16:creationId xmlns:a16="http://schemas.microsoft.com/office/drawing/2014/main" id="{D0062C6A-E9CC-1677-15CB-30096A373697}"/>
                </a:ext>
              </a:extLst>
            </p:cNvPr>
            <p:cNvSpPr/>
            <p:nvPr/>
          </p:nvSpPr>
          <p:spPr>
            <a:xfrm>
              <a:off x="1547664" y="1788244"/>
              <a:ext cx="1894509" cy="27699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dirty="0">
                  <a:latin typeface="TheSans UHH" panose="020B0502050302020203" pitchFamily="34" charset="77"/>
                  <a:cs typeface="TheSans UHH Regular"/>
                </a:rPr>
                <a:t>1a</a:t>
              </a:r>
            </a:p>
          </p:txBody>
        </p:sp>
        <p:cxnSp>
          <p:nvCxnSpPr>
            <p:cNvPr id="9" name="Gerade Verbindung mit Pfeil 8">
              <a:extLst>
                <a:ext uri="{FF2B5EF4-FFF2-40B4-BE49-F238E27FC236}">
                  <a16:creationId xmlns:a16="http://schemas.microsoft.com/office/drawing/2014/main" id="{B33A7850-8015-F58E-2B58-554121C0D5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2494918" y="2067694"/>
              <a:ext cx="0" cy="207412"/>
            </a:xfrm>
            <a:prstGeom prst="straightConnector1">
              <a:avLst/>
            </a:prstGeom>
            <a:ln w="25400">
              <a:solidFill>
                <a:srgbClr val="0271B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hteck 2">
              <a:extLst>
                <a:ext uri="{FF2B5EF4-FFF2-40B4-BE49-F238E27FC236}">
                  <a16:creationId xmlns:a16="http://schemas.microsoft.com/office/drawing/2014/main" id="{13CF7841-6EDA-7193-0C23-F07BD98F5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560772" y="2346268"/>
              <a:ext cx="1901432" cy="478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de-DE" sz="1400" dirty="0">
                  <a:solidFill>
                    <a:schemeClr val="bg1"/>
                  </a:solidFill>
                  <a:latin typeface="TheSans UHH Regular"/>
                  <a:cs typeface="TheSans UHH Regular"/>
                </a:rPr>
                <a:t>Zweite Hierarchie</a:t>
              </a:r>
            </a:p>
          </p:txBody>
        </p:sp>
        <p:sp>
          <p:nvSpPr>
            <p:cNvPr id="11" name="Rechteck 7">
              <a:extLst>
                <a:ext uri="{FF2B5EF4-FFF2-40B4-BE49-F238E27FC236}">
                  <a16:creationId xmlns:a16="http://schemas.microsoft.com/office/drawing/2014/main" id="{62A59FD8-BDC0-D4AB-7642-27F946F303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567071" y="2876639"/>
              <a:ext cx="1901432" cy="350459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de-DE" sz="1200" dirty="0">
                  <a:solidFill>
                    <a:schemeClr val="tx1"/>
                  </a:solidFill>
                  <a:latin typeface="TheSans UHH Regular"/>
                  <a:cs typeface="TheSans UHH Regular"/>
                </a:rPr>
                <a:t>Hier steht Text</a:t>
              </a:r>
            </a:p>
          </p:txBody>
        </p:sp>
        <p:sp>
          <p:nvSpPr>
            <p:cNvPr id="12" name="Rechteck 7">
              <a:extLst>
                <a:ext uri="{FF2B5EF4-FFF2-40B4-BE49-F238E27FC236}">
                  <a16:creationId xmlns:a16="http://schemas.microsoft.com/office/drawing/2014/main" id="{C1163601-3C80-8CE3-5A94-63E78BFF8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567071" y="3298717"/>
              <a:ext cx="1901432" cy="347693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de-DE" sz="1200" dirty="0">
                  <a:solidFill>
                    <a:schemeClr val="tx1"/>
                  </a:solidFill>
                  <a:latin typeface="TheSans UHH Regular"/>
                  <a:cs typeface="TheSans UHH Regular"/>
                </a:rPr>
                <a:t>Hier steht Text</a:t>
              </a:r>
            </a:p>
          </p:txBody>
        </p:sp>
        <p:sp>
          <p:nvSpPr>
            <p:cNvPr id="13" name="Rechteck 1" descr="Bitte Alternativtext einfügen">
              <a:extLst>
                <a:ext uri="{FF2B5EF4-FFF2-40B4-BE49-F238E27FC236}">
                  <a16:creationId xmlns:a16="http://schemas.microsoft.com/office/drawing/2014/main" id="{89D39F34-A539-14BD-8F78-1B3688E08442}"/>
                </a:ext>
              </a:extLst>
            </p:cNvPr>
            <p:cNvSpPr/>
            <p:nvPr/>
          </p:nvSpPr>
          <p:spPr>
            <a:xfrm>
              <a:off x="3583903" y="1788244"/>
              <a:ext cx="1861056" cy="27699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dirty="0">
                  <a:latin typeface="TheSans UHH" panose="020B0502050302020203" pitchFamily="34" charset="77"/>
                  <a:cs typeface="TheSans UHH Regular"/>
                </a:rPr>
                <a:t>1b</a:t>
              </a:r>
            </a:p>
          </p:txBody>
        </p:sp>
        <p:cxnSp>
          <p:nvCxnSpPr>
            <p:cNvPr id="42" name="Gerade Verbindung mit Pfeil 41">
              <a:extLst>
                <a:ext uri="{FF2B5EF4-FFF2-40B4-BE49-F238E27FC236}">
                  <a16:creationId xmlns:a16="http://schemas.microsoft.com/office/drawing/2014/main" id="{3842D25B-42AF-C64F-8080-6B3DCDC5CE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4522311" y="2065237"/>
              <a:ext cx="0" cy="207412"/>
            </a:xfrm>
            <a:prstGeom prst="straightConnector1">
              <a:avLst/>
            </a:prstGeom>
            <a:ln w="25400">
              <a:solidFill>
                <a:srgbClr val="0271B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hteck 2">
              <a:extLst>
                <a:ext uri="{FF2B5EF4-FFF2-40B4-BE49-F238E27FC236}">
                  <a16:creationId xmlns:a16="http://schemas.microsoft.com/office/drawing/2014/main" id="{707E72FF-0954-5740-8F28-4EEEAB39EC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589104" y="2341528"/>
              <a:ext cx="1860099" cy="478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de-DE" sz="1400" dirty="0">
                  <a:solidFill>
                    <a:schemeClr val="bg1"/>
                  </a:solidFill>
                  <a:latin typeface="TheSans UHH Regular"/>
                  <a:cs typeface="TheSans UHH Regular"/>
                </a:rPr>
                <a:t>Zweite Hierarchie</a:t>
              </a:r>
            </a:p>
          </p:txBody>
        </p:sp>
        <p:sp>
          <p:nvSpPr>
            <p:cNvPr id="16" name="Rechteck 7">
              <a:extLst>
                <a:ext uri="{FF2B5EF4-FFF2-40B4-BE49-F238E27FC236}">
                  <a16:creationId xmlns:a16="http://schemas.microsoft.com/office/drawing/2014/main" id="{2BD9D761-7246-FE0A-AB7B-974C46FDD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589105" y="2871899"/>
              <a:ext cx="1860099" cy="350459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de-DE" sz="1200" dirty="0">
                  <a:solidFill>
                    <a:schemeClr val="tx1"/>
                  </a:solidFill>
                  <a:latin typeface="TheSans UHH Regular"/>
                  <a:cs typeface="TheSans UHH Regular"/>
                </a:rPr>
                <a:t>Hier steht Text</a:t>
              </a:r>
            </a:p>
          </p:txBody>
        </p:sp>
        <p:sp>
          <p:nvSpPr>
            <p:cNvPr id="17" name="Rechteck 7">
              <a:extLst>
                <a:ext uri="{FF2B5EF4-FFF2-40B4-BE49-F238E27FC236}">
                  <a16:creationId xmlns:a16="http://schemas.microsoft.com/office/drawing/2014/main" id="{03B33150-85F9-5CC1-E598-1E1EBA9C9B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589105" y="3293977"/>
              <a:ext cx="1860099" cy="347693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de-DE" sz="1200" dirty="0">
                  <a:solidFill>
                    <a:schemeClr val="tx1"/>
                  </a:solidFill>
                  <a:latin typeface="TheSans UHH Regular"/>
                  <a:cs typeface="TheSans UHH Regular"/>
                </a:rPr>
                <a:t>Hier steht Text</a:t>
              </a:r>
            </a:p>
          </p:txBody>
        </p:sp>
        <p:sp>
          <p:nvSpPr>
            <p:cNvPr id="18" name="Rechteck 1" descr="Bitte Alternativtext einfügen">
              <a:extLst>
                <a:ext uri="{FF2B5EF4-FFF2-40B4-BE49-F238E27FC236}">
                  <a16:creationId xmlns:a16="http://schemas.microsoft.com/office/drawing/2014/main" id="{F2B082C2-A710-0C70-D29F-E03340C90FC3}"/>
                </a:ext>
              </a:extLst>
            </p:cNvPr>
            <p:cNvSpPr/>
            <p:nvPr/>
          </p:nvSpPr>
          <p:spPr>
            <a:xfrm>
              <a:off x="5566345" y="1790701"/>
              <a:ext cx="1921397" cy="27699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dirty="0">
                  <a:latin typeface="TheSans UHH" panose="020B0502050302020203" pitchFamily="34" charset="77"/>
                  <a:cs typeface="TheSans UHH Regular"/>
                </a:rPr>
                <a:t>1c</a:t>
              </a:r>
            </a:p>
          </p:txBody>
        </p:sp>
        <p:cxnSp>
          <p:nvCxnSpPr>
            <p:cNvPr id="19" name="Gerade Verbindung mit Pfeil 18">
              <a:extLst>
                <a:ext uri="{FF2B5EF4-FFF2-40B4-BE49-F238E27FC236}">
                  <a16:creationId xmlns:a16="http://schemas.microsoft.com/office/drawing/2014/main" id="{30587E51-105A-1FE6-43BC-32EDE4382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6524681" y="2067694"/>
              <a:ext cx="4656" cy="216024"/>
            </a:xfrm>
            <a:prstGeom prst="straightConnector1">
              <a:avLst/>
            </a:prstGeom>
            <a:ln w="25400">
              <a:solidFill>
                <a:srgbClr val="0271B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hteck 2">
              <a:extLst>
                <a:ext uri="{FF2B5EF4-FFF2-40B4-BE49-F238E27FC236}">
                  <a16:creationId xmlns:a16="http://schemas.microsoft.com/office/drawing/2014/main" id="{49010B58-992B-8819-974A-AC2567B3E0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566345" y="2346268"/>
              <a:ext cx="1949063" cy="478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de-DE" sz="1400" dirty="0">
                  <a:solidFill>
                    <a:schemeClr val="bg1"/>
                  </a:solidFill>
                  <a:latin typeface="TheSans UHH Regular"/>
                  <a:cs typeface="TheSans UHH Regular"/>
                </a:rPr>
                <a:t>Zweite Hierarchie</a:t>
              </a:r>
            </a:p>
          </p:txBody>
        </p:sp>
        <p:sp>
          <p:nvSpPr>
            <p:cNvPr id="22" name="Rechteck 7">
              <a:extLst>
                <a:ext uri="{FF2B5EF4-FFF2-40B4-BE49-F238E27FC236}">
                  <a16:creationId xmlns:a16="http://schemas.microsoft.com/office/drawing/2014/main" id="{3B9C367F-43A7-6142-0E47-DC8D4F7E9C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569807" y="2876639"/>
              <a:ext cx="1949064" cy="350459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de-DE" sz="1200" dirty="0">
                  <a:solidFill>
                    <a:schemeClr val="tx1"/>
                  </a:solidFill>
                  <a:latin typeface="TheSans UHH Regular"/>
                  <a:cs typeface="TheSans UHH Regular"/>
                </a:rPr>
                <a:t>Hier steht Text</a:t>
              </a:r>
            </a:p>
          </p:txBody>
        </p:sp>
        <p:sp>
          <p:nvSpPr>
            <p:cNvPr id="23" name="Rechteck 7">
              <a:extLst>
                <a:ext uri="{FF2B5EF4-FFF2-40B4-BE49-F238E27FC236}">
                  <a16:creationId xmlns:a16="http://schemas.microsoft.com/office/drawing/2014/main" id="{E3193A7A-BC73-F3B7-0E8C-50547B944F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569807" y="3298717"/>
              <a:ext cx="1949064" cy="347693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de-DE" sz="1200" dirty="0">
                  <a:solidFill>
                    <a:schemeClr val="tx1"/>
                  </a:solidFill>
                  <a:latin typeface="TheSans UHH Regular"/>
                  <a:cs typeface="TheSans UHH Regular"/>
                </a:rPr>
                <a:t>Hier steht Text</a:t>
              </a:r>
            </a:p>
          </p:txBody>
        </p:sp>
        <p:sp>
          <p:nvSpPr>
            <p:cNvPr id="25" name="Rechteck 2">
              <a:extLst>
                <a:ext uri="{FF2B5EF4-FFF2-40B4-BE49-F238E27FC236}">
                  <a16:creationId xmlns:a16="http://schemas.microsoft.com/office/drawing/2014/main" id="{3F51FAF4-135E-C0C0-F46D-17E3FAED4AB5}"/>
                </a:ext>
              </a:extLst>
            </p:cNvPr>
            <p:cNvSpPr/>
            <p:nvPr/>
          </p:nvSpPr>
          <p:spPr>
            <a:xfrm>
              <a:off x="1560772" y="3784470"/>
              <a:ext cx="5953645" cy="29944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3B515B"/>
              </a:solidFill>
              <a:miter lim="800000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de-DE" sz="1200" dirty="0">
                  <a:solidFill>
                    <a:srgbClr val="3B515B"/>
                  </a:solidFill>
                  <a:latin typeface="TheSans UHH Regular"/>
                  <a:cs typeface="TheSans UHH Regular"/>
                </a:rPr>
                <a:t>Hier steht Text</a:t>
              </a:r>
            </a:p>
          </p:txBody>
        </p:sp>
        <p:cxnSp>
          <p:nvCxnSpPr>
            <p:cNvPr id="20" name="Gewinkelte Verbindung 19">
              <a:extLst>
                <a:ext uri="{FF2B5EF4-FFF2-40B4-BE49-F238E27FC236}">
                  <a16:creationId xmlns:a16="http://schemas.microsoft.com/office/drawing/2014/main" id="{94EFC80F-7C29-86F7-3C0B-F8BC681A2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  <a:stCxn id="18" idx="3"/>
              <a:endCxn id="25" idx="3"/>
            </p:cNvCxnSpPr>
            <p:nvPr/>
          </p:nvCxnSpPr>
          <p:spPr>
            <a:xfrm>
              <a:off x="7487742" y="1929198"/>
              <a:ext cx="26675" cy="2004996"/>
            </a:xfrm>
            <a:prstGeom prst="bentConnector3">
              <a:avLst>
                <a:gd name="adj1" fmla="val 956982"/>
              </a:avLst>
            </a:prstGeom>
            <a:ln w="25400" cmpd="sng">
              <a:solidFill>
                <a:srgbClr val="0271BB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winkelte Verbindung 23">
              <a:extLst>
                <a:ext uri="{FF2B5EF4-FFF2-40B4-BE49-F238E27FC236}">
                  <a16:creationId xmlns:a16="http://schemas.microsoft.com/office/drawing/2014/main" id="{8F2083C8-E57C-F7C6-413A-388B3AAE7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  <a:stCxn id="25" idx="1"/>
              <a:endCxn id="8" idx="1"/>
            </p:cNvCxnSpPr>
            <p:nvPr/>
          </p:nvCxnSpPr>
          <p:spPr>
            <a:xfrm rot="10800000">
              <a:off x="1547664" y="1926742"/>
              <a:ext cx="13108" cy="2007453"/>
            </a:xfrm>
            <a:prstGeom prst="bentConnector3">
              <a:avLst>
                <a:gd name="adj1" fmla="val 1843973"/>
              </a:avLst>
            </a:prstGeom>
            <a:ln w="25400" cmpd="sng">
              <a:solidFill>
                <a:srgbClr val="0271BB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CB291A14-8251-3ED7-2087-4E739AFAD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2156" y="4615009"/>
            <a:ext cx="657994" cy="274637"/>
          </a:xfrm>
        </p:spPr>
        <p:txBody>
          <a:bodyPr/>
          <a:lstStyle/>
          <a:p>
            <a:fld id="{3449650F-E03B-624E-B2AD-4F9591B58B11}" type="slidenum">
              <a:rPr lang="de-DE" smtClean="0"/>
              <a:pPr/>
              <a:t>44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382142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8A801A98-3010-A70A-36EA-FCBA7BD8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 dirty="0"/>
              <a:t>Hierarchie</a:t>
            </a:r>
          </a:p>
        </p:txBody>
      </p:sp>
      <p:grpSp>
        <p:nvGrpSpPr>
          <p:cNvPr id="3" name="Diagramm" descr="Platzhalter für ein Diagramm, das eine Hierarchie darstellt. Bitte Alternativtext einfügen.">
            <a:extLst>
              <a:ext uri="{FF2B5EF4-FFF2-40B4-BE49-F238E27FC236}">
                <a16:creationId xmlns:a16="http://schemas.microsoft.com/office/drawing/2014/main" id="{BECF9091-8980-6B1A-F92E-BA9134EF397B}"/>
              </a:ext>
            </a:extLst>
          </p:cNvPr>
          <p:cNvGrpSpPr/>
          <p:nvPr/>
        </p:nvGrpSpPr>
        <p:grpSpPr>
          <a:xfrm>
            <a:off x="322139" y="1131888"/>
            <a:ext cx="8498011" cy="2952750"/>
            <a:chOff x="322139" y="1131888"/>
            <a:chExt cx="8498011" cy="2952750"/>
          </a:xfrm>
        </p:grpSpPr>
        <p:sp>
          <p:nvSpPr>
            <p:cNvPr id="33" name="Rechteck 1" descr="Bitte Alternativtext einfügen">
              <a:extLst>
                <a:ext uri="{FF2B5EF4-FFF2-40B4-BE49-F238E27FC236}">
                  <a16:creationId xmlns:a16="http://schemas.microsoft.com/office/drawing/2014/main" id="{1A74066A-CE72-ECC2-DFEF-EF4D03957C36}"/>
                </a:ext>
              </a:extLst>
            </p:cNvPr>
            <p:cNvSpPr/>
            <p:nvPr/>
          </p:nvSpPr>
          <p:spPr>
            <a:xfrm>
              <a:off x="322832" y="1131888"/>
              <a:ext cx="1900800" cy="259199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dirty="0">
                  <a:latin typeface="TheSans UHH" panose="020B0502050302020203" pitchFamily="34" charset="77"/>
                  <a:cs typeface="TheSans UHH Regular"/>
                </a:rPr>
                <a:t>Erste Hierarchie</a:t>
              </a:r>
            </a:p>
          </p:txBody>
        </p:sp>
        <p:sp>
          <p:nvSpPr>
            <p:cNvPr id="32" name="Textfeld 1">
              <a:extLst>
                <a:ext uri="{FF2B5EF4-FFF2-40B4-BE49-F238E27FC236}">
                  <a16:creationId xmlns:a16="http://schemas.microsoft.com/office/drawing/2014/main" id="{E53D4773-A47F-19C3-BD36-8C8358A3FC32}"/>
                </a:ext>
              </a:extLst>
            </p:cNvPr>
            <p:cNvSpPr txBox="1"/>
            <p:nvPr/>
          </p:nvSpPr>
          <p:spPr>
            <a:xfrm>
              <a:off x="322139" y="3807645"/>
              <a:ext cx="1894509" cy="276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dirty="0">
                  <a:latin typeface="TheSans UHH" panose="020B0502050302020203" pitchFamily="34" charset="77"/>
                  <a:cs typeface="TheSans UHH SemiLight Caps"/>
                </a:rPr>
                <a:t>Stufe 1</a:t>
              </a:r>
            </a:p>
          </p:txBody>
        </p:sp>
        <p:sp>
          <p:nvSpPr>
            <p:cNvPr id="34" name="Rechteck 2">
              <a:extLst>
                <a:ext uri="{FF2B5EF4-FFF2-40B4-BE49-F238E27FC236}">
                  <a16:creationId xmlns:a16="http://schemas.microsoft.com/office/drawing/2014/main" id="{8CB79AEB-66BC-DDAF-8474-44EAB16F8E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554966" y="1131888"/>
              <a:ext cx="1900800" cy="117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de-DE" sz="1400" dirty="0">
                  <a:solidFill>
                    <a:schemeClr val="bg1"/>
                  </a:solidFill>
                  <a:latin typeface="TheSans UHH Regular"/>
                  <a:cs typeface="TheSans UHH Regular"/>
                </a:rPr>
                <a:t>Zweite Hierarchie</a:t>
              </a:r>
            </a:p>
          </p:txBody>
        </p:sp>
        <p:sp>
          <p:nvSpPr>
            <p:cNvPr id="35" name="Rechteck 2">
              <a:extLst>
                <a:ext uri="{FF2B5EF4-FFF2-40B4-BE49-F238E27FC236}">
                  <a16:creationId xmlns:a16="http://schemas.microsoft.com/office/drawing/2014/main" id="{082BFFE6-C140-81E5-9BEA-417AE2DDE6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549088" y="2549156"/>
              <a:ext cx="1900800" cy="117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de-DE" sz="1400" dirty="0">
                  <a:solidFill>
                    <a:schemeClr val="bg1"/>
                  </a:solidFill>
                  <a:latin typeface="TheSans UHH Regular"/>
                  <a:cs typeface="TheSans UHH Regular"/>
                </a:rPr>
                <a:t>Zweite Hierarchie</a:t>
              </a:r>
            </a:p>
          </p:txBody>
        </p:sp>
        <p:sp>
          <p:nvSpPr>
            <p:cNvPr id="7" name="Textfeld 2">
              <a:extLst>
                <a:ext uri="{FF2B5EF4-FFF2-40B4-BE49-F238E27FC236}">
                  <a16:creationId xmlns:a16="http://schemas.microsoft.com/office/drawing/2014/main" id="{5BEE0622-78DF-066A-DF4C-9D860604D392}"/>
                </a:ext>
              </a:extLst>
            </p:cNvPr>
            <p:cNvSpPr txBox="1"/>
            <p:nvPr/>
          </p:nvSpPr>
          <p:spPr>
            <a:xfrm>
              <a:off x="2549088" y="3807645"/>
              <a:ext cx="1900800" cy="276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dirty="0">
                  <a:latin typeface="TheSans UHH" panose="020B0502050302020203" pitchFamily="34" charset="77"/>
                  <a:cs typeface="TheSans UHH SemiLight Caps"/>
                </a:rPr>
                <a:t>Stufe 2</a:t>
              </a:r>
            </a:p>
          </p:txBody>
        </p:sp>
        <p:sp>
          <p:nvSpPr>
            <p:cNvPr id="27" name="Rechteck 5">
              <a:extLst>
                <a:ext uri="{FF2B5EF4-FFF2-40B4-BE49-F238E27FC236}">
                  <a16:creationId xmlns:a16="http://schemas.microsoft.com/office/drawing/2014/main" id="{A8D4D5FC-8133-6F3B-CEE5-CCF46014BC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756189" y="1131888"/>
              <a:ext cx="1901432" cy="724740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de-DE" sz="1400" dirty="0">
                  <a:solidFill>
                    <a:schemeClr val="tx1"/>
                  </a:solidFill>
                  <a:latin typeface="TheSans UHH Regular"/>
                  <a:cs typeface="TheSans UHH Regular"/>
                </a:rPr>
                <a:t>Dritte Hierarchie</a:t>
              </a:r>
            </a:p>
          </p:txBody>
        </p:sp>
        <p:sp>
          <p:nvSpPr>
            <p:cNvPr id="37" name="Rechteck 5">
              <a:extLst>
                <a:ext uri="{FF2B5EF4-FFF2-40B4-BE49-F238E27FC236}">
                  <a16:creationId xmlns:a16="http://schemas.microsoft.com/office/drawing/2014/main" id="{DE7D5DEB-8288-62CC-E961-14E767343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758800" y="2061392"/>
              <a:ext cx="1901432" cy="724740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de-DE" sz="1400" dirty="0">
                  <a:solidFill>
                    <a:schemeClr val="tx1"/>
                  </a:solidFill>
                  <a:latin typeface="TheSans UHH Regular"/>
                  <a:cs typeface="TheSans UHH Regular"/>
                </a:rPr>
                <a:t>Dritte Hierarchie</a:t>
              </a:r>
            </a:p>
          </p:txBody>
        </p:sp>
        <p:sp>
          <p:nvSpPr>
            <p:cNvPr id="36" name="Rechteck 5">
              <a:extLst>
                <a:ext uri="{FF2B5EF4-FFF2-40B4-BE49-F238E27FC236}">
                  <a16:creationId xmlns:a16="http://schemas.microsoft.com/office/drawing/2014/main" id="{E6DE298F-736F-CE9B-E7AC-CA10166D1C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756189" y="3006798"/>
              <a:ext cx="1901432" cy="724740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de-DE" sz="1400" dirty="0">
                  <a:solidFill>
                    <a:schemeClr val="tx1"/>
                  </a:solidFill>
                  <a:latin typeface="TheSans UHH Regular"/>
                  <a:cs typeface="TheSans UHH Regular"/>
                </a:rPr>
                <a:t>Dritte Hierarchie</a:t>
              </a:r>
            </a:p>
          </p:txBody>
        </p:sp>
        <p:sp>
          <p:nvSpPr>
            <p:cNvPr id="26" name="Textfeld 3">
              <a:extLst>
                <a:ext uri="{FF2B5EF4-FFF2-40B4-BE49-F238E27FC236}">
                  <a16:creationId xmlns:a16="http://schemas.microsoft.com/office/drawing/2014/main" id="{5786842A-8436-8461-5345-DD0E5802941B}"/>
                </a:ext>
              </a:extLst>
            </p:cNvPr>
            <p:cNvSpPr txBox="1"/>
            <p:nvPr/>
          </p:nvSpPr>
          <p:spPr>
            <a:xfrm>
              <a:off x="4759650" y="3807645"/>
              <a:ext cx="1894510" cy="276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dirty="0">
                  <a:latin typeface="TheSans UHH" panose="020B0502050302020203" pitchFamily="34" charset="77"/>
                  <a:cs typeface="TheSans UHH SemiLight Caps"/>
                </a:rPr>
                <a:t>Stufe 3</a:t>
              </a:r>
            </a:p>
          </p:txBody>
        </p:sp>
        <p:sp>
          <p:nvSpPr>
            <p:cNvPr id="31" name="Rechteck 8">
              <a:extLst>
                <a:ext uri="{FF2B5EF4-FFF2-40B4-BE49-F238E27FC236}">
                  <a16:creationId xmlns:a16="http://schemas.microsoft.com/office/drawing/2014/main" id="{A044A659-A65C-C866-19FE-FF95A5F23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918718" y="2980400"/>
              <a:ext cx="1901432" cy="739357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de-DE" sz="1400" dirty="0">
                  <a:solidFill>
                    <a:schemeClr val="tx2"/>
                  </a:solidFill>
                  <a:latin typeface="TheSans UHH Regular"/>
                  <a:cs typeface="TheSans UHH Regular"/>
                </a:rPr>
                <a:t>Vierte Hierarchie</a:t>
              </a:r>
            </a:p>
          </p:txBody>
        </p:sp>
        <p:sp>
          <p:nvSpPr>
            <p:cNvPr id="30" name="Textfeld 4">
              <a:extLst>
                <a:ext uri="{FF2B5EF4-FFF2-40B4-BE49-F238E27FC236}">
                  <a16:creationId xmlns:a16="http://schemas.microsoft.com/office/drawing/2014/main" id="{AAD69D90-1C4D-46BA-6816-3FE57D5EDF1C}"/>
                </a:ext>
              </a:extLst>
            </p:cNvPr>
            <p:cNvSpPr txBox="1"/>
            <p:nvPr/>
          </p:nvSpPr>
          <p:spPr>
            <a:xfrm>
              <a:off x="6918718" y="3807645"/>
              <a:ext cx="1901432" cy="276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dirty="0">
                  <a:latin typeface="TheSans UHH" panose="020B0502050302020203" pitchFamily="34" charset="77"/>
                  <a:cs typeface="TheSans UHH SemiLight Caps"/>
                </a:rPr>
                <a:t>Stufe 4</a:t>
              </a:r>
            </a:p>
          </p:txBody>
        </p:sp>
      </p:grpSp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CB291A14-8251-3ED7-2087-4E739AFAD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2156" y="4615009"/>
            <a:ext cx="657994" cy="274637"/>
          </a:xfrm>
        </p:spPr>
        <p:txBody>
          <a:bodyPr/>
          <a:lstStyle/>
          <a:p>
            <a:fld id="{3449650F-E03B-624E-B2AD-4F9591B58B11}" type="slidenum">
              <a:rPr lang="de-DE" smtClean="0"/>
              <a:pPr/>
              <a:t>45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196615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B4BE4660-5F58-43BF-4953-56B0640EE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3 Schritte bis zum Ziel</a:t>
            </a:r>
          </a:p>
        </p:txBody>
      </p:sp>
      <p:grpSp>
        <p:nvGrpSpPr>
          <p:cNvPr id="9" name="Gruppieren" descr="01">
            <a:extLst>
              <a:ext uri="{FF2B5EF4-FFF2-40B4-BE49-F238E27FC236}">
                <a16:creationId xmlns:a16="http://schemas.microsoft.com/office/drawing/2014/main" id="{72360CA9-83AA-4A4B-6047-1CE1021AC60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6804248" y="1851670"/>
            <a:ext cx="1440160" cy="1440160"/>
            <a:chOff x="6408204" y="1851670"/>
            <a:chExt cx="1440160" cy="1440160"/>
          </a:xfrm>
        </p:grpSpPr>
        <p:sp>
          <p:nvSpPr>
            <p:cNvPr id="7" name="Oval">
              <a:extLst>
                <a:ext uri="{FF2B5EF4-FFF2-40B4-BE49-F238E27FC236}">
                  <a16:creationId xmlns:a16="http://schemas.microsoft.com/office/drawing/2014/main" id="{21FA1C1F-1BF1-66D9-A215-906E54B6B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408204" y="1851670"/>
              <a:ext cx="1440160" cy="1440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" name="Zahl">
              <a:extLst>
                <a:ext uri="{FF2B5EF4-FFF2-40B4-BE49-F238E27FC236}">
                  <a16:creationId xmlns:a16="http://schemas.microsoft.com/office/drawing/2014/main" id="{E0988752-6161-2149-33F2-EC300D4B03E6}"/>
                </a:ext>
              </a:extLst>
            </p:cNvPr>
            <p:cNvSpPr txBox="1"/>
            <p:nvPr/>
          </p:nvSpPr>
          <p:spPr>
            <a:xfrm>
              <a:off x="6444208" y="2141153"/>
              <a:ext cx="1368152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5000" dirty="0">
                  <a:solidFill>
                    <a:schemeClr val="accent2"/>
                  </a:solidFill>
                </a:rPr>
                <a:t>01</a:t>
              </a:r>
            </a:p>
          </p:txBody>
        </p:sp>
      </p:grpSp>
      <p:cxnSp>
        <p:nvCxnSpPr>
          <p:cNvPr id="3" name="Linie">
            <a:extLst>
              <a:ext uri="{FF2B5EF4-FFF2-40B4-BE49-F238E27FC236}">
                <a16:creationId xmlns:a16="http://schemas.microsoft.com/office/drawing/2014/main" id="{D3CE4F9E-9E5A-A008-D30B-90C40D89F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7" idx="4"/>
          </p:cNvCxnSpPr>
          <p:nvPr/>
        </p:nvCxnSpPr>
        <p:spPr>
          <a:xfrm>
            <a:off x="7524328" y="3291830"/>
            <a:ext cx="0" cy="185167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">
            <a:extLst>
              <a:ext uri="{FF2B5EF4-FFF2-40B4-BE49-F238E27FC236}">
                <a16:creationId xmlns:a16="http://schemas.microsoft.com/office/drawing/2014/main" id="{157FB277-7BDD-0181-DA4E-AAF37F0CF904}"/>
              </a:ext>
            </a:extLst>
          </p:cNvPr>
          <p:cNvSpPr txBox="1"/>
          <p:nvPr/>
        </p:nvSpPr>
        <p:spPr>
          <a:xfrm>
            <a:off x="2267743" y="1834839"/>
            <a:ext cx="4248467" cy="1906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1000"/>
              </a:spcAft>
            </a:pPr>
            <a:r>
              <a:rPr lang="de-DE" sz="2000" b="1" dirty="0"/>
              <a:t>Gute Planung ist die Voraussetzung</a:t>
            </a:r>
            <a:endParaRPr lang="de-DE" sz="2000" dirty="0">
              <a:effectLst/>
              <a:latin typeface="TheSans UHH" panose="020B0502050302020203" pitchFamily="34" charset="77"/>
            </a:endParaRPr>
          </a:p>
          <a:p>
            <a:pPr>
              <a:lnSpc>
                <a:spcPct val="110000"/>
              </a:lnSpc>
            </a:pPr>
            <a:r>
              <a:rPr lang="de-DE" sz="1600" dirty="0" err="1">
                <a:effectLst/>
                <a:latin typeface="TheSans UHH" panose="020B0502050302020203" pitchFamily="34" charset="77"/>
              </a:rPr>
              <a:t>Lorem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ipsum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dolor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sit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amet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,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consetetur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sadipscing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elitr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, sed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diam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nonumy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eirmod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invidunt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ut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labore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et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dolore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magna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aliquyasdaf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, sed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diam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voluptua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. At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vero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eos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et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accusam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et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justo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duo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dolores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et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ea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rebum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31443982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B4BE4660-5F58-43BF-4953-56B0640EE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3 Schritte bis zum Ziel</a:t>
            </a:r>
          </a:p>
        </p:txBody>
      </p:sp>
      <p:cxnSp>
        <p:nvCxnSpPr>
          <p:cNvPr id="3" name="Linie">
            <a:extLst>
              <a:ext uri="{FF2B5EF4-FFF2-40B4-BE49-F238E27FC236}">
                <a16:creationId xmlns:a16="http://schemas.microsoft.com/office/drawing/2014/main" id="{D3CE4F9E-9E5A-A008-D30B-90C40D89F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524328" y="0"/>
            <a:ext cx="0" cy="51435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uppieren" descr="02">
            <a:extLst>
              <a:ext uri="{FF2B5EF4-FFF2-40B4-BE49-F238E27FC236}">
                <a16:creationId xmlns:a16="http://schemas.microsoft.com/office/drawing/2014/main" id="{72360CA9-83AA-4A4B-6047-1CE1021AC60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6804248" y="1851670"/>
            <a:ext cx="1440160" cy="1440160"/>
            <a:chOff x="6408204" y="1851670"/>
            <a:chExt cx="1440160" cy="1440160"/>
          </a:xfrm>
        </p:grpSpPr>
        <p:sp>
          <p:nvSpPr>
            <p:cNvPr id="7" name="Oval">
              <a:extLst>
                <a:ext uri="{FF2B5EF4-FFF2-40B4-BE49-F238E27FC236}">
                  <a16:creationId xmlns:a16="http://schemas.microsoft.com/office/drawing/2014/main" id="{21FA1C1F-1BF1-66D9-A215-906E54B6B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408204" y="1851670"/>
              <a:ext cx="1440160" cy="1440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" name="Zahl">
              <a:extLst>
                <a:ext uri="{FF2B5EF4-FFF2-40B4-BE49-F238E27FC236}">
                  <a16:creationId xmlns:a16="http://schemas.microsoft.com/office/drawing/2014/main" id="{E0988752-6161-2149-33F2-EC300D4B03E6}"/>
                </a:ext>
              </a:extLst>
            </p:cNvPr>
            <p:cNvSpPr txBox="1"/>
            <p:nvPr/>
          </p:nvSpPr>
          <p:spPr>
            <a:xfrm>
              <a:off x="6444208" y="2141153"/>
              <a:ext cx="1368152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5000" dirty="0">
                  <a:solidFill>
                    <a:schemeClr val="accent2"/>
                  </a:solidFill>
                </a:rPr>
                <a:t>02</a:t>
              </a:r>
            </a:p>
          </p:txBody>
        </p:sp>
      </p:grpSp>
      <p:sp>
        <p:nvSpPr>
          <p:cNvPr id="6" name="Textfeld">
            <a:extLst>
              <a:ext uri="{FF2B5EF4-FFF2-40B4-BE49-F238E27FC236}">
                <a16:creationId xmlns:a16="http://schemas.microsoft.com/office/drawing/2014/main" id="{157FB277-7BDD-0181-DA4E-AAF37F0CF904}"/>
              </a:ext>
            </a:extLst>
          </p:cNvPr>
          <p:cNvSpPr txBox="1"/>
          <p:nvPr/>
        </p:nvSpPr>
        <p:spPr>
          <a:xfrm>
            <a:off x="2267743" y="1834839"/>
            <a:ext cx="4248467" cy="1906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1000"/>
              </a:spcAft>
            </a:pPr>
            <a:r>
              <a:rPr lang="de-DE" sz="2000" b="1" dirty="0">
                <a:effectLst/>
                <a:latin typeface="TheSans UHH" panose="020B0502050302020203" pitchFamily="34" charset="77"/>
              </a:rPr>
              <a:t>Die Umsetzung erfordert Teamwork</a:t>
            </a:r>
            <a:endParaRPr lang="de-DE" sz="2000" dirty="0">
              <a:effectLst/>
              <a:latin typeface="TheSans UHH" panose="020B0502050302020203" pitchFamily="34" charset="77"/>
            </a:endParaRPr>
          </a:p>
          <a:p>
            <a:pPr>
              <a:lnSpc>
                <a:spcPct val="110000"/>
              </a:lnSpc>
            </a:pPr>
            <a:r>
              <a:rPr lang="de-DE" sz="1600" dirty="0" err="1">
                <a:effectLst/>
                <a:latin typeface="TheSans UHH" panose="020B0502050302020203" pitchFamily="34" charset="77"/>
              </a:rPr>
              <a:t>Lorem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ipsum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dolor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sit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amet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,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consetetur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sadipscing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elitr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, sed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diam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nonumy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eirmod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invidunt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ut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labore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et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dolore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magna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aliquyasdaf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, sed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diam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voluptua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. At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vero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eos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et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accusam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et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justo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duo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dolores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et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ea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rebum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3489931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B4BE4660-5F58-43BF-4953-56B0640EE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3 Schritte bis zum Ziel</a:t>
            </a:r>
          </a:p>
        </p:txBody>
      </p:sp>
      <p:cxnSp>
        <p:nvCxnSpPr>
          <p:cNvPr id="3" name="Linie">
            <a:extLst>
              <a:ext uri="{FF2B5EF4-FFF2-40B4-BE49-F238E27FC236}">
                <a16:creationId xmlns:a16="http://schemas.microsoft.com/office/drawing/2014/main" id="{D3CE4F9E-9E5A-A008-D30B-90C40D89F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524328" y="0"/>
            <a:ext cx="0" cy="185167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uppieren" descr="03">
            <a:extLst>
              <a:ext uri="{FF2B5EF4-FFF2-40B4-BE49-F238E27FC236}">
                <a16:creationId xmlns:a16="http://schemas.microsoft.com/office/drawing/2014/main" id="{72360CA9-83AA-4A4B-6047-1CE1021AC60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6804248" y="1851670"/>
            <a:ext cx="1440160" cy="1440160"/>
            <a:chOff x="6408204" y="1851670"/>
            <a:chExt cx="1440160" cy="1440160"/>
          </a:xfrm>
        </p:grpSpPr>
        <p:sp>
          <p:nvSpPr>
            <p:cNvPr id="7" name="Oval">
              <a:extLst>
                <a:ext uri="{FF2B5EF4-FFF2-40B4-BE49-F238E27FC236}">
                  <a16:creationId xmlns:a16="http://schemas.microsoft.com/office/drawing/2014/main" id="{21FA1C1F-1BF1-66D9-A215-906E54B6B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408204" y="1851670"/>
              <a:ext cx="1440160" cy="1440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" name="Zahl">
              <a:extLst>
                <a:ext uri="{FF2B5EF4-FFF2-40B4-BE49-F238E27FC236}">
                  <a16:creationId xmlns:a16="http://schemas.microsoft.com/office/drawing/2014/main" id="{E0988752-6161-2149-33F2-EC300D4B03E6}"/>
                </a:ext>
              </a:extLst>
            </p:cNvPr>
            <p:cNvSpPr txBox="1"/>
            <p:nvPr/>
          </p:nvSpPr>
          <p:spPr>
            <a:xfrm>
              <a:off x="6444208" y="2141153"/>
              <a:ext cx="1368152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5000" dirty="0">
                  <a:solidFill>
                    <a:schemeClr val="accent2"/>
                  </a:solidFill>
                </a:rPr>
                <a:t>03</a:t>
              </a:r>
            </a:p>
          </p:txBody>
        </p:sp>
      </p:grpSp>
      <p:sp>
        <p:nvSpPr>
          <p:cNvPr id="6" name="Textfeld">
            <a:extLst>
              <a:ext uri="{FF2B5EF4-FFF2-40B4-BE49-F238E27FC236}">
                <a16:creationId xmlns:a16="http://schemas.microsoft.com/office/drawing/2014/main" id="{157FB277-7BDD-0181-DA4E-AAF37F0CF904}"/>
              </a:ext>
            </a:extLst>
          </p:cNvPr>
          <p:cNvSpPr txBox="1"/>
          <p:nvPr/>
        </p:nvSpPr>
        <p:spPr>
          <a:xfrm>
            <a:off x="2267744" y="1834839"/>
            <a:ext cx="4032448" cy="2177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1000"/>
              </a:spcAft>
            </a:pPr>
            <a:r>
              <a:rPr lang="de-DE" sz="2000" b="1" dirty="0">
                <a:effectLst/>
                <a:latin typeface="TheSans UHH" panose="020B0502050302020203" pitchFamily="34" charset="77"/>
              </a:rPr>
              <a:t>Feedback und Validierung</a:t>
            </a:r>
            <a:endParaRPr lang="de-DE" sz="2000" dirty="0">
              <a:effectLst/>
              <a:latin typeface="TheSans UHH" panose="020B0502050302020203" pitchFamily="34" charset="77"/>
            </a:endParaRPr>
          </a:p>
          <a:p>
            <a:pPr>
              <a:lnSpc>
                <a:spcPct val="110000"/>
              </a:lnSpc>
            </a:pPr>
            <a:r>
              <a:rPr lang="de-DE" sz="1600" dirty="0" err="1">
                <a:effectLst/>
                <a:latin typeface="TheSans UHH" panose="020B0502050302020203" pitchFamily="34" charset="77"/>
              </a:rPr>
              <a:t>Lorem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ipsum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dolor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sit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amet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,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consetetur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sadipscing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elitr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, sed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diam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nonumy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eirmod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invidunt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ut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labore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et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dolore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magna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aliquyasdaf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, sed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diam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voluptua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. At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vero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eos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et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accusam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et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justo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duo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dolores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et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ea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effectLst/>
                <a:latin typeface="TheSans UHH" panose="020B0502050302020203" pitchFamily="34" charset="77"/>
              </a:rPr>
              <a:t>rebum</a:t>
            </a:r>
            <a:r>
              <a:rPr lang="de-DE" sz="1600" dirty="0">
                <a:effectLst/>
                <a:latin typeface="TheSans UHH" panose="020B0502050302020203" pitchFamily="34" charset="77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1257194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BE4660-5F58-43BF-4953-56B0640EE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 dirty="0"/>
              <a:t>Zeitplan</a:t>
            </a:r>
          </a:p>
        </p:txBody>
      </p:sp>
      <p:grpSp>
        <p:nvGrpSpPr>
          <p:cNvPr id="36" name="Gruppieren 35" descr="Bitte einen deskriptiven Alternativtext hinzufügen">
            <a:extLst>
              <a:ext uri="{FF2B5EF4-FFF2-40B4-BE49-F238E27FC236}">
                <a16:creationId xmlns:a16="http://schemas.microsoft.com/office/drawing/2014/main" id="{E6214FC1-DA56-C163-E4C8-DAFFC601A415}"/>
              </a:ext>
            </a:extLst>
          </p:cNvPr>
          <p:cNvGrpSpPr/>
          <p:nvPr/>
        </p:nvGrpSpPr>
        <p:grpSpPr>
          <a:xfrm>
            <a:off x="323528" y="1131888"/>
            <a:ext cx="7776864" cy="2952750"/>
            <a:chOff x="323528" y="1131888"/>
            <a:chExt cx="7776864" cy="2952750"/>
          </a:xfrm>
        </p:grpSpPr>
        <p:cxnSp>
          <p:nvCxnSpPr>
            <p:cNvPr id="11" name="Gerade Verbindung 10">
              <a:extLst>
                <a:ext uri="{FF2B5EF4-FFF2-40B4-BE49-F238E27FC236}">
                  <a16:creationId xmlns:a16="http://schemas.microsoft.com/office/drawing/2014/main" id="{B926F200-32ED-1563-E77D-94140126269B}"/>
                </a:ext>
              </a:extLst>
            </p:cNvPr>
            <p:cNvCxnSpPr>
              <a:cxnSpLocks/>
            </p:cNvCxnSpPr>
            <p:nvPr/>
          </p:nvCxnSpPr>
          <p:spPr>
            <a:xfrm>
              <a:off x="323850" y="1131888"/>
              <a:ext cx="0" cy="2927607"/>
            </a:xfrm>
            <a:prstGeom prst="line">
              <a:avLst/>
            </a:prstGeom>
            <a:ln w="28575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>
              <a:extLst>
                <a:ext uri="{FF2B5EF4-FFF2-40B4-BE49-F238E27FC236}">
                  <a16:creationId xmlns:a16="http://schemas.microsoft.com/office/drawing/2014/main" id="{DB793248-939F-439C-4DA5-7A3A6E750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1879158" y="1131888"/>
              <a:ext cx="0" cy="2927607"/>
            </a:xfrm>
            <a:prstGeom prst="line">
              <a:avLst/>
            </a:prstGeom>
            <a:ln w="28575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>
              <a:extLst>
                <a:ext uri="{FF2B5EF4-FFF2-40B4-BE49-F238E27FC236}">
                  <a16:creationId xmlns:a16="http://schemas.microsoft.com/office/drawing/2014/main" id="{62857C97-76DD-1FFC-0CCD-023818FFE8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3434466" y="1157031"/>
              <a:ext cx="0" cy="2927607"/>
            </a:xfrm>
            <a:prstGeom prst="line">
              <a:avLst/>
            </a:prstGeom>
            <a:ln w="28575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>
              <a:extLst>
                <a:ext uri="{FF2B5EF4-FFF2-40B4-BE49-F238E27FC236}">
                  <a16:creationId xmlns:a16="http://schemas.microsoft.com/office/drawing/2014/main" id="{03FBC147-08C4-92E2-8866-FB935A742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4989774" y="1157031"/>
              <a:ext cx="0" cy="2927607"/>
            </a:xfrm>
            <a:prstGeom prst="line">
              <a:avLst/>
            </a:prstGeom>
            <a:ln w="28575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>
              <a:extLst>
                <a:ext uri="{FF2B5EF4-FFF2-40B4-BE49-F238E27FC236}">
                  <a16:creationId xmlns:a16="http://schemas.microsoft.com/office/drawing/2014/main" id="{A8ECBCF9-F012-BDF0-8666-09DC87468D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6545082" y="1157031"/>
              <a:ext cx="0" cy="2927607"/>
            </a:xfrm>
            <a:prstGeom prst="line">
              <a:avLst/>
            </a:prstGeom>
            <a:ln w="28575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>
              <a:extLst>
                <a:ext uri="{FF2B5EF4-FFF2-40B4-BE49-F238E27FC236}">
                  <a16:creationId xmlns:a16="http://schemas.microsoft.com/office/drawing/2014/main" id="{72A267D1-4CB9-3D08-CD00-4F94FE7D54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8100392" y="1157031"/>
              <a:ext cx="0" cy="2927607"/>
            </a:xfrm>
            <a:prstGeom prst="line">
              <a:avLst/>
            </a:prstGeom>
            <a:ln w="28575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>
              <a:extLst>
                <a:ext uri="{FF2B5EF4-FFF2-40B4-BE49-F238E27FC236}">
                  <a16:creationId xmlns:a16="http://schemas.microsoft.com/office/drawing/2014/main" id="{6CDCA363-B245-176D-4411-6682BBB70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3528" y="1635647"/>
              <a:ext cx="3110938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>
              <a:extLst>
                <a:ext uri="{FF2B5EF4-FFF2-40B4-BE49-F238E27FC236}">
                  <a16:creationId xmlns:a16="http://schemas.microsoft.com/office/drawing/2014/main" id="{D1A1A6DE-F1FB-8504-B276-32ABDAC81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72441" y="2283718"/>
              <a:ext cx="2334959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22">
              <a:extLst>
                <a:ext uri="{FF2B5EF4-FFF2-40B4-BE49-F238E27FC236}">
                  <a16:creationId xmlns:a16="http://schemas.microsoft.com/office/drawing/2014/main" id="{6ACA400F-FD75-BD34-5ACE-2A2F6C105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24554" y="2908855"/>
              <a:ext cx="2304256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24">
              <a:extLst>
                <a:ext uri="{FF2B5EF4-FFF2-40B4-BE49-F238E27FC236}">
                  <a16:creationId xmlns:a16="http://schemas.microsoft.com/office/drawing/2014/main" id="{0C9F4C0C-D23A-6077-A1EA-760E9BFC8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20072" y="3435846"/>
              <a:ext cx="2861202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feld 1" descr="Phase 1 (erstreckt sich über Januar und Februar)">
              <a:extLst>
                <a:ext uri="{FF2B5EF4-FFF2-40B4-BE49-F238E27FC236}">
                  <a16:creationId xmlns:a16="http://schemas.microsoft.com/office/drawing/2014/main" id="{99414C1E-5746-72B4-D294-982954D30249}"/>
                </a:ext>
              </a:extLst>
            </p:cNvPr>
            <p:cNvSpPr txBox="1"/>
            <p:nvPr/>
          </p:nvSpPr>
          <p:spPr>
            <a:xfrm>
              <a:off x="323528" y="1275606"/>
              <a:ext cx="31010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b="1" dirty="0"/>
                <a:t>Phase 1</a:t>
              </a:r>
            </a:p>
          </p:txBody>
        </p:sp>
        <p:sp>
          <p:nvSpPr>
            <p:cNvPr id="28" name="Textfeld 2" descr="Phase 2 (erstreckt sich von Anfang Februar bis Mitte März)">
              <a:extLst>
                <a:ext uri="{FF2B5EF4-FFF2-40B4-BE49-F238E27FC236}">
                  <a16:creationId xmlns:a16="http://schemas.microsoft.com/office/drawing/2014/main" id="{29C8DE0A-7DFE-DF8B-D689-83160ECE7DE3}"/>
                </a:ext>
              </a:extLst>
            </p:cNvPr>
            <p:cNvSpPr txBox="1"/>
            <p:nvPr/>
          </p:nvSpPr>
          <p:spPr>
            <a:xfrm>
              <a:off x="1872441" y="1922209"/>
              <a:ext cx="23349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b="1" dirty="0"/>
                <a:t>Phase 2</a:t>
              </a:r>
            </a:p>
          </p:txBody>
        </p:sp>
        <p:sp>
          <p:nvSpPr>
            <p:cNvPr id="29" name="Textfeld 3" descr="Phase 3 (von Anfang März bis Mitte April)">
              <a:extLst>
                <a:ext uri="{FF2B5EF4-FFF2-40B4-BE49-F238E27FC236}">
                  <a16:creationId xmlns:a16="http://schemas.microsoft.com/office/drawing/2014/main" id="{8D7925F1-0BA7-4304-34DD-DF8970D4BF10}"/>
                </a:ext>
              </a:extLst>
            </p:cNvPr>
            <p:cNvSpPr txBox="1"/>
            <p:nvPr/>
          </p:nvSpPr>
          <p:spPr>
            <a:xfrm>
              <a:off x="3419872" y="2548815"/>
              <a:ext cx="23042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b="1" dirty="0"/>
                <a:t>Phase 3</a:t>
              </a:r>
            </a:p>
          </p:txBody>
        </p:sp>
        <p:sp>
          <p:nvSpPr>
            <p:cNvPr id="30" name="Textfeld 4" descr="Phase 4 (von Anfang April bis Ende Mai)">
              <a:extLst>
                <a:ext uri="{FF2B5EF4-FFF2-40B4-BE49-F238E27FC236}">
                  <a16:creationId xmlns:a16="http://schemas.microsoft.com/office/drawing/2014/main" id="{716A045D-47C7-D471-4DC3-CEF9AF0349B6}"/>
                </a:ext>
              </a:extLst>
            </p:cNvPr>
            <p:cNvSpPr txBox="1"/>
            <p:nvPr/>
          </p:nvSpPr>
          <p:spPr>
            <a:xfrm>
              <a:off x="5220072" y="3075806"/>
              <a:ext cx="28611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b="1" dirty="0"/>
                <a:t>Phase 4</a:t>
              </a:r>
            </a:p>
          </p:txBody>
        </p:sp>
        <p:sp>
          <p:nvSpPr>
            <p:cNvPr id="31" name="Jahr 1">
              <a:extLst>
                <a:ext uri="{FF2B5EF4-FFF2-40B4-BE49-F238E27FC236}">
                  <a16:creationId xmlns:a16="http://schemas.microsoft.com/office/drawing/2014/main" id="{E873AD5C-C330-BF04-3196-DD1BFFF63E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342965" y="3776141"/>
              <a:ext cx="1536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/>
                <a:t>Januar</a:t>
              </a:r>
            </a:p>
          </p:txBody>
        </p:sp>
        <p:sp>
          <p:nvSpPr>
            <p:cNvPr id="32" name="Jahr 2">
              <a:extLst>
                <a:ext uri="{FF2B5EF4-FFF2-40B4-BE49-F238E27FC236}">
                  <a16:creationId xmlns:a16="http://schemas.microsoft.com/office/drawing/2014/main" id="{26F6A6C9-32E9-5503-65F5-770BE4B386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1883997" y="3769624"/>
              <a:ext cx="1536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/>
                <a:t>Februar</a:t>
              </a:r>
            </a:p>
          </p:txBody>
        </p:sp>
        <p:sp>
          <p:nvSpPr>
            <p:cNvPr id="33" name="Jahr 3">
              <a:extLst>
                <a:ext uri="{FF2B5EF4-FFF2-40B4-BE49-F238E27FC236}">
                  <a16:creationId xmlns:a16="http://schemas.microsoft.com/office/drawing/2014/main" id="{2EB1D686-A2BD-FB97-73A0-1D7457A615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3439304" y="3776141"/>
              <a:ext cx="1536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/>
                <a:t>März</a:t>
              </a:r>
            </a:p>
          </p:txBody>
        </p:sp>
        <p:sp>
          <p:nvSpPr>
            <p:cNvPr id="34" name="Jahr 4">
              <a:extLst>
                <a:ext uri="{FF2B5EF4-FFF2-40B4-BE49-F238E27FC236}">
                  <a16:creationId xmlns:a16="http://schemas.microsoft.com/office/drawing/2014/main" id="{C1ABA035-652F-1600-F6AD-FC9796605D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5008890" y="3776141"/>
              <a:ext cx="1536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/>
                <a:t>April</a:t>
              </a:r>
            </a:p>
          </p:txBody>
        </p:sp>
        <p:sp>
          <p:nvSpPr>
            <p:cNvPr id="35" name="Jahr 5">
              <a:extLst>
                <a:ext uri="{FF2B5EF4-FFF2-40B4-BE49-F238E27FC236}">
                  <a16:creationId xmlns:a16="http://schemas.microsoft.com/office/drawing/2014/main" id="{C043CAD6-A53C-F574-D886-BA2332E357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6545082" y="3776141"/>
              <a:ext cx="1536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/>
                <a:t>Mai</a:t>
              </a:r>
            </a:p>
          </p:txBody>
        </p:sp>
      </p:grp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3D76E1DF-9CEC-FEB6-866C-DFED95544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49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757963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B69894-9E32-B124-6FEA-333D9F914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Zeitplan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EEC4E80-2603-F6D5-8BB4-9D723F41CFA8}"/>
              </a:ext>
            </a:extLst>
          </p:cNvPr>
          <p:cNvSpPr txBox="1"/>
          <p:nvPr/>
        </p:nvSpPr>
        <p:spPr>
          <a:xfrm>
            <a:off x="251520" y="1131590"/>
            <a:ext cx="2243678" cy="1007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de-DE" b="1" dirty="0">
                <a:solidFill>
                  <a:schemeClr val="accent2"/>
                </a:solidFill>
                <a:latin typeface="TheSans UHH Bold Caps" panose="020B0502050302020203" pitchFamily="34" charset="77"/>
              </a:rPr>
              <a:t>Mai 2023</a:t>
            </a:r>
          </a:p>
          <a:p>
            <a:pPr algn="l">
              <a:lnSpc>
                <a:spcPct val="120000"/>
              </a:lnSpc>
            </a:pPr>
            <a:r>
              <a:rPr lang="de-DE" sz="1400" dirty="0">
                <a:latin typeface="TheSans UHH" panose="020B0502050302020203" pitchFamily="34" charset="77"/>
              </a:rPr>
              <a:t>Projekt Kick-Off</a:t>
            </a:r>
            <a:br>
              <a:rPr lang="de-DE" sz="1400" dirty="0">
                <a:latin typeface="TheSans UHH" panose="020B0502050302020203" pitchFamily="34" charset="77"/>
              </a:rPr>
            </a:br>
            <a:r>
              <a:rPr lang="de-DE" sz="1400" dirty="0">
                <a:latin typeface="TheSans UHH" panose="020B0502050302020203" pitchFamily="34" charset="77"/>
              </a:rPr>
              <a:t>Plenumsveranstaltung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6C35ACF-1270-7A79-C16A-3E58BA37855D}"/>
              </a:ext>
            </a:extLst>
          </p:cNvPr>
          <p:cNvSpPr txBox="1"/>
          <p:nvPr/>
        </p:nvSpPr>
        <p:spPr>
          <a:xfrm>
            <a:off x="1475089" y="3190660"/>
            <a:ext cx="2243678" cy="988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de-DE" sz="1700" b="1" dirty="0">
                <a:solidFill>
                  <a:schemeClr val="accent2"/>
                </a:solidFill>
                <a:latin typeface="TheSans UHH Bold Caps" panose="020B0502050302020203" pitchFamily="34" charset="77"/>
              </a:rPr>
              <a:t>Juni – August 2023</a:t>
            </a:r>
          </a:p>
          <a:p>
            <a:pPr algn="l">
              <a:lnSpc>
                <a:spcPct val="120000"/>
              </a:lnSpc>
            </a:pPr>
            <a:r>
              <a:rPr lang="de-DE" sz="1400" dirty="0">
                <a:latin typeface="TheSans UHH" panose="020B0502050302020203" pitchFamily="34" charset="77"/>
              </a:rPr>
              <a:t>Hier steht der Titel des Ereignisses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57B90C0F-A449-F7EF-4140-BE146F41EE48}"/>
              </a:ext>
            </a:extLst>
          </p:cNvPr>
          <p:cNvSpPr txBox="1"/>
          <p:nvPr/>
        </p:nvSpPr>
        <p:spPr>
          <a:xfrm>
            <a:off x="3601839" y="1135652"/>
            <a:ext cx="2243678" cy="1007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de-DE" b="1" dirty="0">
                <a:solidFill>
                  <a:schemeClr val="accent1"/>
                </a:solidFill>
                <a:latin typeface="TheSans UHH Bold Caps" panose="020B0502050302020203" pitchFamily="34" charset="77"/>
              </a:rPr>
              <a:t>September 2023</a:t>
            </a:r>
          </a:p>
          <a:p>
            <a:pPr algn="l">
              <a:lnSpc>
                <a:spcPct val="120000"/>
              </a:lnSpc>
            </a:pPr>
            <a:r>
              <a:rPr lang="de-DE" sz="1400" dirty="0">
                <a:latin typeface="TheSans UHH" panose="020B0502050302020203" pitchFamily="34" charset="77"/>
              </a:rPr>
              <a:t>Hier steht der Titel des Ereignisses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DFDF936-A40A-465D-6451-68808A9EE0B9}"/>
              </a:ext>
            </a:extLst>
          </p:cNvPr>
          <p:cNvSpPr txBox="1"/>
          <p:nvPr/>
        </p:nvSpPr>
        <p:spPr>
          <a:xfrm>
            <a:off x="5278993" y="3147814"/>
            <a:ext cx="2243678" cy="988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de-DE" sz="1700" b="1" dirty="0">
                <a:solidFill>
                  <a:schemeClr val="accent2"/>
                </a:solidFill>
                <a:latin typeface="TheSans UHH Bold Caps" panose="020B0502050302020203" pitchFamily="34" charset="77"/>
              </a:rPr>
              <a:t>Oktober 2023</a:t>
            </a:r>
          </a:p>
          <a:p>
            <a:pPr algn="l">
              <a:lnSpc>
                <a:spcPct val="120000"/>
              </a:lnSpc>
            </a:pPr>
            <a:r>
              <a:rPr lang="de-DE" sz="1400" dirty="0">
                <a:latin typeface="TheSans UHH" panose="020B0502050302020203" pitchFamily="34" charset="77"/>
              </a:rPr>
              <a:t>Hier steht der Titel des Ereignisses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C3EF0A85-677D-6476-FC2D-2D054A406577}"/>
              </a:ext>
            </a:extLst>
          </p:cNvPr>
          <p:cNvSpPr txBox="1"/>
          <p:nvPr/>
        </p:nvSpPr>
        <p:spPr>
          <a:xfrm>
            <a:off x="6918063" y="1135652"/>
            <a:ext cx="2243678" cy="1007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de-DE" b="1" dirty="0">
                <a:solidFill>
                  <a:schemeClr val="accent2"/>
                </a:solidFill>
                <a:latin typeface="TheSans UHH Bold Caps" panose="020B0502050302020203" pitchFamily="34" charset="77"/>
              </a:rPr>
              <a:t>Anfang 2024</a:t>
            </a:r>
          </a:p>
          <a:p>
            <a:pPr algn="l">
              <a:lnSpc>
                <a:spcPct val="120000"/>
              </a:lnSpc>
            </a:pPr>
            <a:r>
              <a:rPr lang="de-DE" sz="1400" dirty="0">
                <a:latin typeface="TheSans UHH" panose="020B0502050302020203" pitchFamily="34" charset="77"/>
              </a:rPr>
              <a:t>Roll-out</a:t>
            </a:r>
            <a:br>
              <a:rPr lang="de-DE" sz="1400" dirty="0">
                <a:latin typeface="TheSans UHH" panose="020B0502050302020203" pitchFamily="34" charset="77"/>
              </a:rPr>
            </a:br>
            <a:r>
              <a:rPr lang="de-DE" sz="1400" dirty="0" err="1">
                <a:latin typeface="TheSans UHH" panose="020B0502050302020203" pitchFamily="34" charset="77"/>
              </a:rPr>
              <a:t>Testing</a:t>
            </a:r>
            <a:endParaRPr lang="de-DE" sz="1400" dirty="0">
              <a:latin typeface="TheSans UHH" panose="020B0502050302020203" pitchFamily="34" charset="77"/>
            </a:endParaRP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E5A17CB5-3F3D-2C92-1687-BE63379C0D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88088" y="2139702"/>
            <a:ext cx="6820216" cy="1024146"/>
            <a:chOff x="488088" y="2139702"/>
            <a:chExt cx="6820216" cy="1024146"/>
          </a:xfrm>
        </p:grpSpPr>
        <p:cxnSp>
          <p:nvCxnSpPr>
            <p:cNvPr id="38" name="Gerade Verbindung 37">
              <a:extLst>
                <a:ext uri="{FF2B5EF4-FFF2-40B4-BE49-F238E27FC236}">
                  <a16:creationId xmlns:a16="http://schemas.microsoft.com/office/drawing/2014/main" id="{6C8E17FB-93FF-F5F1-6C68-16A6B6954E39}"/>
                </a:ext>
              </a:extLst>
            </p:cNvPr>
            <p:cNvCxnSpPr>
              <a:cxnSpLocks/>
              <a:stCxn id="27" idx="6"/>
              <a:endCxn id="24" idx="2"/>
            </p:cNvCxnSpPr>
            <p:nvPr/>
          </p:nvCxnSpPr>
          <p:spPr>
            <a:xfrm>
              <a:off x="632088" y="2651775"/>
              <a:ext cx="6532216" cy="0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uppieren 20">
              <a:extLst>
                <a:ext uri="{FF2B5EF4-FFF2-40B4-BE49-F238E27FC236}">
                  <a16:creationId xmlns:a16="http://schemas.microsoft.com/office/drawing/2014/main" id="{248118CF-A9DE-A956-C225-199AE5E4A229}"/>
                </a:ext>
              </a:extLst>
            </p:cNvPr>
            <p:cNvGrpSpPr/>
            <p:nvPr/>
          </p:nvGrpSpPr>
          <p:grpSpPr>
            <a:xfrm>
              <a:off x="3779928" y="2139702"/>
              <a:ext cx="144000" cy="584073"/>
              <a:chOff x="3779928" y="2139702"/>
              <a:chExt cx="144000" cy="584073"/>
            </a:xfrm>
          </p:grpSpPr>
          <p:cxnSp>
            <p:nvCxnSpPr>
              <p:cNvPr id="19" name="Gerade Verbindung mit Pfeil 18">
                <a:extLst>
                  <a:ext uri="{FF2B5EF4-FFF2-40B4-BE49-F238E27FC236}">
                    <a16:creationId xmlns:a16="http://schemas.microsoft.com/office/drawing/2014/main" id="{520E6F18-810B-E685-47CF-67386BB69E5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53534" y="2139702"/>
                <a:ext cx="0" cy="526115"/>
              </a:xfrm>
              <a:prstGeom prst="straightConnector1">
                <a:avLst/>
              </a:prstGeom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CB1B2017-464E-DE81-5D1B-C8A6C6CF056D}"/>
                  </a:ext>
                </a:extLst>
              </p:cNvPr>
              <p:cNvSpPr/>
              <p:nvPr/>
            </p:nvSpPr>
            <p:spPr>
              <a:xfrm>
                <a:off x="3779928" y="2579775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22" name="Gruppieren 21">
              <a:extLst>
                <a:ext uri="{FF2B5EF4-FFF2-40B4-BE49-F238E27FC236}">
                  <a16:creationId xmlns:a16="http://schemas.microsoft.com/office/drawing/2014/main" id="{AF00976C-C1E4-6AA2-3260-8F6D5CE2F3BE}"/>
                </a:ext>
              </a:extLst>
            </p:cNvPr>
            <p:cNvGrpSpPr/>
            <p:nvPr/>
          </p:nvGrpSpPr>
          <p:grpSpPr>
            <a:xfrm>
              <a:off x="7164304" y="2139702"/>
              <a:ext cx="144000" cy="584073"/>
              <a:chOff x="3779928" y="2139702"/>
              <a:chExt cx="144000" cy="584073"/>
            </a:xfrm>
          </p:grpSpPr>
          <p:cxnSp>
            <p:nvCxnSpPr>
              <p:cNvPr id="23" name="Gerade Verbindung mit Pfeil 22">
                <a:extLst>
                  <a:ext uri="{FF2B5EF4-FFF2-40B4-BE49-F238E27FC236}">
                    <a16:creationId xmlns:a16="http://schemas.microsoft.com/office/drawing/2014/main" id="{4FA0F95A-D92B-D9B5-DBF0-C1CD6C6CA9B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53534" y="2139702"/>
                <a:ext cx="0" cy="526115"/>
              </a:xfrm>
              <a:prstGeom prst="straightConnector1">
                <a:avLst/>
              </a:prstGeom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014F4BFC-99BF-B234-296F-86C11E454FB7}"/>
                  </a:ext>
                </a:extLst>
              </p:cNvPr>
              <p:cNvSpPr/>
              <p:nvPr/>
            </p:nvSpPr>
            <p:spPr>
              <a:xfrm>
                <a:off x="3779928" y="2579775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25" name="Gruppieren 24">
              <a:extLst>
                <a:ext uri="{FF2B5EF4-FFF2-40B4-BE49-F238E27FC236}">
                  <a16:creationId xmlns:a16="http://schemas.microsoft.com/office/drawing/2014/main" id="{07A2455D-635E-1252-A1E7-B051B41C8EC3}"/>
                </a:ext>
              </a:extLst>
            </p:cNvPr>
            <p:cNvGrpSpPr/>
            <p:nvPr/>
          </p:nvGrpSpPr>
          <p:grpSpPr>
            <a:xfrm>
              <a:off x="488088" y="2139702"/>
              <a:ext cx="144000" cy="584073"/>
              <a:chOff x="3779928" y="2139702"/>
              <a:chExt cx="144000" cy="584073"/>
            </a:xfrm>
          </p:grpSpPr>
          <p:cxnSp>
            <p:nvCxnSpPr>
              <p:cNvPr id="26" name="Gerade Verbindung mit Pfeil 25">
                <a:extLst>
                  <a:ext uri="{FF2B5EF4-FFF2-40B4-BE49-F238E27FC236}">
                    <a16:creationId xmlns:a16="http://schemas.microsoft.com/office/drawing/2014/main" id="{D4D1B672-D864-4A96-EB1F-B6DE8BB67E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53534" y="2139702"/>
                <a:ext cx="0" cy="526115"/>
              </a:xfrm>
              <a:prstGeom prst="straightConnector1">
                <a:avLst/>
              </a:prstGeom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3C7BF478-37F5-7F45-B7B2-B0B9CFD49EAD}"/>
                  </a:ext>
                </a:extLst>
              </p:cNvPr>
              <p:cNvSpPr/>
              <p:nvPr/>
            </p:nvSpPr>
            <p:spPr>
              <a:xfrm>
                <a:off x="3779928" y="2579775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28" name="Gruppieren 27">
              <a:extLst>
                <a:ext uri="{FF2B5EF4-FFF2-40B4-BE49-F238E27FC236}">
                  <a16:creationId xmlns:a16="http://schemas.microsoft.com/office/drawing/2014/main" id="{9A2319AF-6460-E00B-FC31-2F5DB52CFB8D}"/>
                </a:ext>
              </a:extLst>
            </p:cNvPr>
            <p:cNvGrpSpPr/>
            <p:nvPr/>
          </p:nvGrpSpPr>
          <p:grpSpPr>
            <a:xfrm flipV="1">
              <a:off x="1691680" y="2579775"/>
              <a:ext cx="144000" cy="584073"/>
              <a:chOff x="3779928" y="2139702"/>
              <a:chExt cx="144000" cy="584073"/>
            </a:xfrm>
          </p:grpSpPr>
          <p:cxnSp>
            <p:nvCxnSpPr>
              <p:cNvPr id="29" name="Gerade Verbindung mit Pfeil 28">
                <a:extLst>
                  <a:ext uri="{FF2B5EF4-FFF2-40B4-BE49-F238E27FC236}">
                    <a16:creationId xmlns:a16="http://schemas.microsoft.com/office/drawing/2014/main" id="{80648220-B949-18D3-6477-E2A2061BF2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53534" y="2139702"/>
                <a:ext cx="0" cy="526115"/>
              </a:xfrm>
              <a:prstGeom prst="straightConnector1">
                <a:avLst/>
              </a:prstGeom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8DF21199-2BE8-7D36-6469-70035A86DB62}"/>
                  </a:ext>
                </a:extLst>
              </p:cNvPr>
              <p:cNvSpPr/>
              <p:nvPr/>
            </p:nvSpPr>
            <p:spPr>
              <a:xfrm>
                <a:off x="3779928" y="2579775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32" name="Gruppieren 31">
              <a:extLst>
                <a:ext uri="{FF2B5EF4-FFF2-40B4-BE49-F238E27FC236}">
                  <a16:creationId xmlns:a16="http://schemas.microsoft.com/office/drawing/2014/main" id="{19E4CD6D-B524-1035-9147-947ECC6D8F5C}"/>
                </a:ext>
              </a:extLst>
            </p:cNvPr>
            <p:cNvGrpSpPr/>
            <p:nvPr/>
          </p:nvGrpSpPr>
          <p:grpSpPr>
            <a:xfrm flipV="1">
              <a:off x="5652136" y="2571750"/>
              <a:ext cx="144000" cy="584073"/>
              <a:chOff x="3779928" y="2139702"/>
              <a:chExt cx="144000" cy="584073"/>
            </a:xfrm>
          </p:grpSpPr>
          <p:cxnSp>
            <p:nvCxnSpPr>
              <p:cNvPr id="34" name="Gerade Verbindung mit Pfeil 33">
                <a:extLst>
                  <a:ext uri="{FF2B5EF4-FFF2-40B4-BE49-F238E27FC236}">
                    <a16:creationId xmlns:a16="http://schemas.microsoft.com/office/drawing/2014/main" id="{9A46E92C-626F-83E3-409A-850A916E010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53534" y="2139702"/>
                <a:ext cx="0" cy="526115"/>
              </a:xfrm>
              <a:prstGeom prst="straightConnector1">
                <a:avLst/>
              </a:prstGeom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40B5A6C3-6FFA-9761-6773-1E85DA8741B9}"/>
                  </a:ext>
                </a:extLst>
              </p:cNvPr>
              <p:cNvSpPr/>
              <p:nvPr/>
            </p:nvSpPr>
            <p:spPr>
              <a:xfrm>
                <a:off x="3779928" y="2579775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36" name="Abgerundetes Rechteck 35">
              <a:extLst>
                <a:ext uri="{FF2B5EF4-FFF2-40B4-BE49-F238E27FC236}">
                  <a16:creationId xmlns:a16="http://schemas.microsoft.com/office/drawing/2014/main" id="{D481F976-1BD7-A4F4-4083-D59A9F6CAD05}"/>
                </a:ext>
              </a:extLst>
            </p:cNvPr>
            <p:cNvSpPr/>
            <p:nvPr/>
          </p:nvSpPr>
          <p:spPr>
            <a:xfrm>
              <a:off x="1547380" y="2571750"/>
              <a:ext cx="1728759" cy="1520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78E1E54-97A7-8590-09B2-7E9DD17E8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50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41117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B4BE4660-5F58-43BF-4953-56B0640EE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Zeitplan</a:t>
            </a:r>
          </a:p>
        </p:txBody>
      </p:sp>
      <p:pic>
        <p:nvPicPr>
          <p:cNvPr id="19" name="Hintergrundgrafik">
            <a:extLst>
              <a:ext uri="{FF2B5EF4-FFF2-40B4-BE49-F238E27FC236}">
                <a16:creationId xmlns:a16="http://schemas.microsoft.com/office/drawing/2014/main" id="{0037236C-39C2-C398-CC99-610D5F62BA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3999" cy="5143500"/>
          </a:xfrm>
          <a:prstGeom prst="rect">
            <a:avLst/>
          </a:prstGeom>
        </p:spPr>
      </p:pic>
      <p:pic>
        <p:nvPicPr>
          <p:cNvPr id="4" name="Marker 1">
            <a:extLst>
              <a:ext uri="{FF2B5EF4-FFF2-40B4-BE49-F238E27FC236}">
                <a16:creationId xmlns:a16="http://schemas.microsoft.com/office/drawing/2014/main" id="{70AA3602-357D-47C9-4AED-6DF308D4A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257" y="2819742"/>
            <a:ext cx="338817" cy="493277"/>
          </a:xfrm>
          <a:prstGeom prst="rect">
            <a:avLst/>
          </a:prstGeom>
        </p:spPr>
      </p:pic>
      <p:sp>
        <p:nvSpPr>
          <p:cNvPr id="11" name="Text 1">
            <a:extLst>
              <a:ext uri="{FF2B5EF4-FFF2-40B4-BE49-F238E27FC236}">
                <a16:creationId xmlns:a16="http://schemas.microsoft.com/office/drawing/2014/main" id="{7037DB1E-BC87-016D-18B5-D80177353243}"/>
              </a:ext>
            </a:extLst>
          </p:cNvPr>
          <p:cNvSpPr txBox="1"/>
          <p:nvPr/>
        </p:nvSpPr>
        <p:spPr>
          <a:xfrm>
            <a:off x="395538" y="1275606"/>
            <a:ext cx="2304253" cy="1298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1000"/>
              </a:spcAft>
            </a:pPr>
            <a:r>
              <a:rPr lang="de-DE" sz="1600" b="1" dirty="0">
                <a:effectLst/>
                <a:latin typeface="TheSans UHH" panose="020B0502050302020203" pitchFamily="34" charset="77"/>
              </a:rPr>
              <a:t>Oktober 2022</a:t>
            </a:r>
            <a:endParaRPr lang="de-DE" sz="1600" b="1" dirty="0">
              <a:latin typeface="TheSans UHH" panose="020B0502050302020203" pitchFamily="34" charset="77"/>
            </a:endParaRPr>
          </a:p>
          <a:p>
            <a:pPr>
              <a:lnSpc>
                <a:spcPct val="110000"/>
              </a:lnSpc>
            </a:pPr>
            <a:r>
              <a:rPr lang="de-DE" sz="1200" dirty="0" err="1">
                <a:effectLst/>
                <a:latin typeface="TheSans UHH" panose="020B0502050302020203" pitchFamily="34" charset="77"/>
              </a:rPr>
              <a:t>Lorem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ipsum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dolor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sit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amet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,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consetetur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sadipscing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elitr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, sed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diam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nonumy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eirmod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invidunt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ut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labore</a:t>
            </a:r>
            <a:endParaRPr lang="de-DE" sz="1200" dirty="0">
              <a:effectLst/>
              <a:latin typeface="TheSans UHH" panose="020B0502050302020203" pitchFamily="34" charset="77"/>
            </a:endParaRPr>
          </a:p>
        </p:txBody>
      </p:sp>
      <p:pic>
        <p:nvPicPr>
          <p:cNvPr id="3" name="Marker 2">
            <a:extLst>
              <a:ext uri="{FF2B5EF4-FFF2-40B4-BE49-F238E27FC236}">
                <a16:creationId xmlns:a16="http://schemas.microsoft.com/office/drawing/2014/main" id="{828B9493-6CF1-7B53-7071-9F8F97E7F8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1707038"/>
            <a:ext cx="338817" cy="493277"/>
          </a:xfrm>
          <a:prstGeom prst="rect">
            <a:avLst/>
          </a:prstGeom>
        </p:spPr>
      </p:pic>
      <p:sp>
        <p:nvSpPr>
          <p:cNvPr id="7" name="Text 2">
            <a:extLst>
              <a:ext uri="{FF2B5EF4-FFF2-40B4-BE49-F238E27FC236}">
                <a16:creationId xmlns:a16="http://schemas.microsoft.com/office/drawing/2014/main" id="{39C9AB00-4E95-BE82-4680-0A08AC755181}"/>
              </a:ext>
            </a:extLst>
          </p:cNvPr>
          <p:cNvSpPr txBox="1"/>
          <p:nvPr/>
        </p:nvSpPr>
        <p:spPr>
          <a:xfrm>
            <a:off x="3203851" y="671278"/>
            <a:ext cx="2304253" cy="8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1000"/>
              </a:spcAft>
            </a:pPr>
            <a:r>
              <a:rPr lang="de-DE" sz="1600" b="1" dirty="0">
                <a:effectLst/>
                <a:latin typeface="TheSans UHH" panose="020B0502050302020203" pitchFamily="34" charset="77"/>
              </a:rPr>
              <a:t>Dezember 2022</a:t>
            </a:r>
            <a:endParaRPr lang="de-DE" sz="1600" b="1" dirty="0">
              <a:latin typeface="TheSans UHH" panose="020B0502050302020203" pitchFamily="34" charset="77"/>
            </a:endParaRPr>
          </a:p>
          <a:p>
            <a:pPr>
              <a:lnSpc>
                <a:spcPct val="110000"/>
              </a:lnSpc>
            </a:pPr>
            <a:r>
              <a:rPr lang="de-DE" sz="1200" dirty="0" err="1">
                <a:effectLst/>
                <a:latin typeface="TheSans UHH" panose="020B0502050302020203" pitchFamily="34" charset="77"/>
              </a:rPr>
              <a:t>Lorem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ipsum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dolor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sit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amet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,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consetetur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sadipscing</a:t>
            </a:r>
            <a:endParaRPr lang="de-DE" sz="1200" dirty="0">
              <a:effectLst/>
              <a:latin typeface="TheSans UHH" panose="020B0502050302020203" pitchFamily="34" charset="77"/>
            </a:endParaRPr>
          </a:p>
        </p:txBody>
      </p:sp>
      <p:pic>
        <p:nvPicPr>
          <p:cNvPr id="23" name="Marker 3">
            <a:extLst>
              <a:ext uri="{FF2B5EF4-FFF2-40B4-BE49-F238E27FC236}">
                <a16:creationId xmlns:a16="http://schemas.microsoft.com/office/drawing/2014/main" id="{114EAF81-B5BE-2AF9-C1F7-824F9107A1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48" y="3025316"/>
            <a:ext cx="321692" cy="482538"/>
          </a:xfrm>
          <a:prstGeom prst="rect">
            <a:avLst/>
          </a:prstGeom>
        </p:spPr>
      </p:pic>
      <p:sp>
        <p:nvSpPr>
          <p:cNvPr id="8" name="Text 3">
            <a:extLst>
              <a:ext uri="{FF2B5EF4-FFF2-40B4-BE49-F238E27FC236}">
                <a16:creationId xmlns:a16="http://schemas.microsoft.com/office/drawing/2014/main" id="{B7C34EDB-8CA5-0C7D-D843-3DE73F4B704C}"/>
              </a:ext>
            </a:extLst>
          </p:cNvPr>
          <p:cNvSpPr txBox="1"/>
          <p:nvPr/>
        </p:nvSpPr>
        <p:spPr>
          <a:xfrm>
            <a:off x="4552591" y="3803098"/>
            <a:ext cx="2304253" cy="8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1000"/>
              </a:spcAft>
            </a:pPr>
            <a:r>
              <a:rPr lang="de-DE" sz="1600" b="1" dirty="0">
                <a:effectLst/>
                <a:latin typeface="TheSans UHH" panose="020B0502050302020203" pitchFamily="34" charset="77"/>
              </a:rPr>
              <a:t>Januar 2023</a:t>
            </a:r>
            <a:endParaRPr lang="de-DE" sz="1600" b="1" dirty="0">
              <a:latin typeface="TheSans UHH" panose="020B0502050302020203" pitchFamily="34" charset="77"/>
            </a:endParaRPr>
          </a:p>
          <a:p>
            <a:pPr>
              <a:lnSpc>
                <a:spcPct val="110000"/>
              </a:lnSpc>
            </a:pPr>
            <a:r>
              <a:rPr lang="de-DE" sz="1200" dirty="0" err="1">
                <a:effectLst/>
                <a:latin typeface="TheSans UHH" panose="020B0502050302020203" pitchFamily="34" charset="77"/>
              </a:rPr>
              <a:t>Lorem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ipsum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dolor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sit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amet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,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consetetur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sadipscing</a:t>
            </a:r>
            <a:endParaRPr lang="de-DE" sz="1200" dirty="0">
              <a:effectLst/>
              <a:latin typeface="TheSans UHH" panose="020B0502050302020203" pitchFamily="34" charset="77"/>
            </a:endParaRPr>
          </a:p>
        </p:txBody>
      </p:sp>
      <p:pic>
        <p:nvPicPr>
          <p:cNvPr id="5" name="Marker 4">
            <a:extLst>
              <a:ext uri="{FF2B5EF4-FFF2-40B4-BE49-F238E27FC236}">
                <a16:creationId xmlns:a16="http://schemas.microsoft.com/office/drawing/2014/main" id="{8332E000-E2AB-1149-2C3D-AEE922409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5867" y="1574836"/>
            <a:ext cx="338817" cy="493277"/>
          </a:xfrm>
          <a:prstGeom prst="rect">
            <a:avLst/>
          </a:prstGeom>
        </p:spPr>
      </p:pic>
      <p:sp>
        <p:nvSpPr>
          <p:cNvPr id="9" name="Text 4">
            <a:extLst>
              <a:ext uri="{FF2B5EF4-FFF2-40B4-BE49-F238E27FC236}">
                <a16:creationId xmlns:a16="http://schemas.microsoft.com/office/drawing/2014/main" id="{CB0A7FCB-48C8-F4D1-8EC2-7ABFD6BE2E50}"/>
              </a:ext>
            </a:extLst>
          </p:cNvPr>
          <p:cNvSpPr txBox="1"/>
          <p:nvPr/>
        </p:nvSpPr>
        <p:spPr>
          <a:xfrm>
            <a:off x="6948264" y="2556377"/>
            <a:ext cx="2054994" cy="1095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1000"/>
              </a:spcAft>
            </a:pPr>
            <a:r>
              <a:rPr lang="de-DE" sz="1600" b="1" dirty="0">
                <a:effectLst/>
                <a:latin typeface="TheSans UHH" panose="020B0502050302020203" pitchFamily="34" charset="77"/>
              </a:rPr>
              <a:t>August 2023</a:t>
            </a:r>
            <a:endParaRPr lang="de-DE" sz="1600" b="1" dirty="0">
              <a:latin typeface="TheSans UHH" panose="020B0502050302020203" pitchFamily="34" charset="77"/>
            </a:endParaRPr>
          </a:p>
          <a:p>
            <a:pPr>
              <a:lnSpc>
                <a:spcPct val="110000"/>
              </a:lnSpc>
            </a:pPr>
            <a:r>
              <a:rPr lang="de-DE" sz="1200" dirty="0" err="1">
                <a:effectLst/>
                <a:latin typeface="TheSans UHH" panose="020B0502050302020203" pitchFamily="34" charset="77"/>
              </a:rPr>
              <a:t>Lorem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ipsum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dolor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sit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amet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,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consetetur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sadipscing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elitr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, sed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diam</a:t>
            </a:r>
            <a:r>
              <a:rPr lang="de-DE" sz="1200" dirty="0">
                <a:effectLst/>
                <a:latin typeface="TheSans UHH" panose="020B0502050302020203" pitchFamily="34" charset="77"/>
              </a:rPr>
              <a:t> </a:t>
            </a:r>
            <a:r>
              <a:rPr lang="de-DE" sz="1200" dirty="0" err="1">
                <a:effectLst/>
                <a:latin typeface="TheSans UHH" panose="020B0502050302020203" pitchFamily="34" charset="77"/>
              </a:rPr>
              <a:t>nonumy</a:t>
            </a:r>
            <a:endParaRPr lang="de-DE" sz="1200" dirty="0">
              <a:effectLst/>
              <a:latin typeface="TheSans UHH" panose="020B0502050302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866862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10B69894-9E32-B124-6FEA-333D9F914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Zeitplan</a:t>
            </a:r>
          </a:p>
        </p:txBody>
      </p:sp>
      <p:sp>
        <p:nvSpPr>
          <p:cNvPr id="17" name="Strahl">
            <a:extLst>
              <a:ext uri="{FF2B5EF4-FFF2-40B4-BE49-F238E27FC236}">
                <a16:creationId xmlns:a16="http://schemas.microsoft.com/office/drawing/2014/main" id="{A95CE2E9-0E40-314B-E3D4-46B9C9D39E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325555"/>
            <a:ext cx="9144000" cy="4832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1">
            <a:extLst>
              <a:ext uri="{FF2B5EF4-FFF2-40B4-BE49-F238E27FC236}">
                <a16:creationId xmlns:a16="http://schemas.microsoft.com/office/drawing/2014/main" id="{7EEC4E80-2603-F6D5-8BB4-9D723F41CFA8}"/>
              </a:ext>
            </a:extLst>
          </p:cNvPr>
          <p:cNvSpPr txBox="1"/>
          <p:nvPr/>
        </p:nvSpPr>
        <p:spPr>
          <a:xfrm>
            <a:off x="323850" y="1275606"/>
            <a:ext cx="2243678" cy="168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  <a:spcAft>
                <a:spcPts val="3000"/>
              </a:spcAft>
            </a:pPr>
            <a:r>
              <a:rPr lang="de-DE" sz="2400" b="1" dirty="0">
                <a:solidFill>
                  <a:schemeClr val="bg1"/>
                </a:solidFill>
                <a:latin typeface="TheSans UHH Bold Caps" panose="020B0502050302020203" pitchFamily="34" charset="77"/>
              </a:rPr>
              <a:t>2023</a:t>
            </a:r>
            <a:endParaRPr lang="de-DE" sz="2000" b="1" dirty="0">
              <a:solidFill>
                <a:schemeClr val="bg1"/>
              </a:solidFill>
              <a:latin typeface="TheSans UHH Bold Caps" panose="020B0502050302020203" pitchFamily="34" charset="77"/>
            </a:endParaRPr>
          </a:p>
          <a:p>
            <a:pPr marL="285750" indent="-285750" algn="l">
              <a:lnSpc>
                <a:spcPct val="12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 dirty="0">
                <a:latin typeface="TheSans UHH" panose="020B0502050302020203" pitchFamily="34" charset="77"/>
              </a:rPr>
              <a:t>Projekt Kick-Off</a:t>
            </a:r>
          </a:p>
          <a:p>
            <a:pPr marL="285750" indent="-285750" algn="l">
              <a:lnSpc>
                <a:spcPct val="12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 dirty="0">
                <a:latin typeface="TheSans UHH" panose="020B0502050302020203" pitchFamily="34" charset="77"/>
              </a:rPr>
              <a:t>Plenumsveranstaltung</a:t>
            </a:r>
          </a:p>
          <a:p>
            <a:pPr marL="285750" indent="-285750" algn="l">
              <a:lnSpc>
                <a:spcPct val="12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 dirty="0">
                <a:latin typeface="TheSans UHH" panose="020B0502050302020203" pitchFamily="34" charset="77"/>
              </a:rPr>
              <a:t>Weiterer Meilenstein</a:t>
            </a:r>
          </a:p>
        </p:txBody>
      </p:sp>
      <p:sp>
        <p:nvSpPr>
          <p:cNvPr id="4" name="Textfeld 2">
            <a:extLst>
              <a:ext uri="{FF2B5EF4-FFF2-40B4-BE49-F238E27FC236}">
                <a16:creationId xmlns:a16="http://schemas.microsoft.com/office/drawing/2014/main" id="{66ED926F-3701-62FF-E666-5A15A95A009C}"/>
              </a:ext>
            </a:extLst>
          </p:cNvPr>
          <p:cNvSpPr txBox="1"/>
          <p:nvPr/>
        </p:nvSpPr>
        <p:spPr>
          <a:xfrm>
            <a:off x="3264426" y="1275606"/>
            <a:ext cx="2243678" cy="168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  <a:spcAft>
                <a:spcPts val="3000"/>
              </a:spcAft>
            </a:pPr>
            <a:r>
              <a:rPr lang="de-DE" sz="2400" b="1" dirty="0">
                <a:solidFill>
                  <a:schemeClr val="bg1"/>
                </a:solidFill>
                <a:latin typeface="TheSans UHH Bold Caps" panose="020B0502050302020203" pitchFamily="34" charset="77"/>
              </a:rPr>
              <a:t>2024</a:t>
            </a:r>
            <a:endParaRPr lang="de-DE" sz="2000" b="1" dirty="0">
              <a:solidFill>
                <a:schemeClr val="bg1"/>
              </a:solidFill>
              <a:latin typeface="TheSans UHH Bold Caps" panose="020B0502050302020203" pitchFamily="34" charset="77"/>
            </a:endParaRPr>
          </a:p>
          <a:p>
            <a:pPr marL="285750" indent="-285750" algn="l">
              <a:lnSpc>
                <a:spcPct val="12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 dirty="0">
                <a:latin typeface="TheSans UHH" panose="020B0502050302020203" pitchFamily="34" charset="77"/>
              </a:rPr>
              <a:t>Projekt Kick-Off</a:t>
            </a:r>
          </a:p>
          <a:p>
            <a:pPr marL="285750" indent="-285750" algn="l">
              <a:lnSpc>
                <a:spcPct val="12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 dirty="0">
                <a:latin typeface="TheSans UHH" panose="020B0502050302020203" pitchFamily="34" charset="77"/>
              </a:rPr>
              <a:t>Plenumsveranstaltung</a:t>
            </a:r>
          </a:p>
          <a:p>
            <a:pPr marL="285750" indent="-285750" algn="l">
              <a:lnSpc>
                <a:spcPct val="12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 dirty="0">
                <a:latin typeface="TheSans UHH" panose="020B0502050302020203" pitchFamily="34" charset="77"/>
              </a:rPr>
              <a:t>Weiterer Meilenstein</a:t>
            </a:r>
          </a:p>
        </p:txBody>
      </p:sp>
      <p:sp>
        <p:nvSpPr>
          <p:cNvPr id="5" name="Textfeld 3">
            <a:extLst>
              <a:ext uri="{FF2B5EF4-FFF2-40B4-BE49-F238E27FC236}">
                <a16:creationId xmlns:a16="http://schemas.microsoft.com/office/drawing/2014/main" id="{21FD7295-9830-B86A-4DF3-D5E841084AEA}"/>
              </a:ext>
            </a:extLst>
          </p:cNvPr>
          <p:cNvSpPr txBox="1"/>
          <p:nvPr/>
        </p:nvSpPr>
        <p:spPr>
          <a:xfrm>
            <a:off x="6216754" y="1275606"/>
            <a:ext cx="2243678" cy="168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  <a:spcAft>
                <a:spcPts val="3000"/>
              </a:spcAft>
            </a:pPr>
            <a:r>
              <a:rPr lang="de-DE" sz="2400" b="1" dirty="0">
                <a:solidFill>
                  <a:schemeClr val="bg1"/>
                </a:solidFill>
                <a:latin typeface="TheSans UHH Bold Caps" panose="020B0502050302020203" pitchFamily="34" charset="77"/>
              </a:rPr>
              <a:t>2025</a:t>
            </a:r>
            <a:endParaRPr lang="de-DE" sz="2000" b="1" dirty="0">
              <a:solidFill>
                <a:schemeClr val="bg1"/>
              </a:solidFill>
              <a:latin typeface="TheSans UHH Bold Caps" panose="020B0502050302020203" pitchFamily="34" charset="77"/>
            </a:endParaRPr>
          </a:p>
          <a:p>
            <a:pPr marL="285750" indent="-285750" algn="l">
              <a:lnSpc>
                <a:spcPct val="12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 dirty="0">
                <a:latin typeface="TheSans UHH" panose="020B0502050302020203" pitchFamily="34" charset="77"/>
              </a:rPr>
              <a:t>Projekt Kick-Off</a:t>
            </a:r>
          </a:p>
          <a:p>
            <a:pPr marL="285750" indent="-285750" algn="l">
              <a:lnSpc>
                <a:spcPct val="12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 dirty="0">
                <a:latin typeface="TheSans UHH" panose="020B0502050302020203" pitchFamily="34" charset="77"/>
              </a:rPr>
              <a:t>Plenumsveranstaltung</a:t>
            </a:r>
          </a:p>
          <a:p>
            <a:pPr marL="285750" indent="-285750" algn="l">
              <a:lnSpc>
                <a:spcPct val="12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 dirty="0">
                <a:latin typeface="TheSans UHH" panose="020B0502050302020203" pitchFamily="34" charset="77"/>
              </a:rPr>
              <a:t>Weiterer Meilenstein</a:t>
            </a:r>
          </a:p>
        </p:txBody>
      </p:sp>
      <p:sp>
        <p:nvSpPr>
          <p:cNvPr id="3" name="Foliennummernplatzhalter">
            <a:extLst>
              <a:ext uri="{FF2B5EF4-FFF2-40B4-BE49-F238E27FC236}">
                <a16:creationId xmlns:a16="http://schemas.microsoft.com/office/drawing/2014/main" id="{A78E1E54-97A7-8590-09B2-7E9DD17E8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52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15042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B4BE4660-5F58-43BF-4953-56B0640EE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 dirty="0"/>
              <a:t>Offene Fragen und Diskussion</a:t>
            </a:r>
          </a:p>
        </p:txBody>
      </p:sp>
      <p:sp>
        <p:nvSpPr>
          <p:cNvPr id="7" name="Inhaltsplatzhalter">
            <a:extLst>
              <a:ext uri="{FF2B5EF4-FFF2-40B4-BE49-F238E27FC236}">
                <a16:creationId xmlns:a16="http://schemas.microsoft.com/office/drawing/2014/main" id="{EFECC579-7045-6F53-5CE8-847112E8B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12" name="Icon" descr="Illustration eines Fragezeichens">
            <a:extLst>
              <a:ext uri="{FF2B5EF4-FFF2-40B4-BE49-F238E27FC236}">
                <a16:creationId xmlns:a16="http://schemas.microsoft.com/office/drawing/2014/main" id="{8CFEDCB6-B266-0410-DE27-395F1C1BD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280" y="0"/>
            <a:ext cx="2051720" cy="329627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Foliennummernplatzhalter">
            <a:extLst>
              <a:ext uri="{FF2B5EF4-FFF2-40B4-BE49-F238E27FC236}">
                <a16:creationId xmlns:a16="http://schemas.microsoft.com/office/drawing/2014/main" id="{71FF067C-94F6-675F-69F7-3693F8D7A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</p:spPr>
        <p:txBody>
          <a:bodyPr/>
          <a:lstStyle/>
          <a:p>
            <a:fld id="{309D5144-004E-1E45-907B-65C86CA25C3F}" type="slidenum">
              <a:rPr lang="de-DE" smtClean="0"/>
              <a:t>53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30055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8B1B29A0-9DBA-9669-73AC-C206AA59A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Kontakt</a:t>
            </a:r>
            <a:endParaRPr lang="de-DE" dirty="0"/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391097B4-1F31-90F5-A5CF-3E82987DB8D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492500" y="1131888"/>
            <a:ext cx="5327650" cy="2933345"/>
          </a:xfrm>
        </p:spPr>
        <p:txBody>
          <a:bodyPr anchor="t" anchorCtr="0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de-DE" sz="1600" b="1"/>
              <a:t>Vorname Nachname</a:t>
            </a:r>
            <a:br>
              <a:rPr lang="de-DE" sz="1600"/>
            </a:br>
            <a:r>
              <a:rPr lang="de-DE" sz="1600"/>
              <a:t>Funktionsbezeichnung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de-DE" sz="1600"/>
              <a:t>Universität Hamburg</a:t>
            </a:r>
            <a:br>
              <a:rPr lang="de-DE" sz="1600"/>
            </a:br>
            <a:r>
              <a:rPr lang="de-DE" sz="1600"/>
              <a:t>Einrichtung 1. Ebene</a:t>
            </a:r>
            <a:br>
              <a:rPr lang="de-DE" sz="1600"/>
            </a:br>
            <a:r>
              <a:rPr lang="de-DE" sz="1600"/>
              <a:t>Einrichtung 2. Ebene</a:t>
            </a:r>
            <a:br>
              <a:rPr lang="de-DE" sz="1600"/>
            </a:br>
            <a:r>
              <a:rPr lang="de-DE" sz="1600"/>
              <a:t>Straße Hausnummer</a:t>
            </a:r>
            <a:br>
              <a:rPr lang="de-DE" sz="1600"/>
            </a:br>
            <a:r>
              <a:rPr lang="de-DE" sz="1600"/>
              <a:t>PLZ Hamburg</a:t>
            </a:r>
            <a:endParaRPr lang="de-DE"/>
          </a:p>
          <a:p>
            <a:pPr marL="0" indent="0">
              <a:lnSpc>
                <a:spcPct val="110000"/>
              </a:lnSpc>
              <a:buNone/>
            </a:pPr>
            <a:r>
              <a:rPr lang="de-DE" sz="1600"/>
              <a:t>+49 40 42838-XXXX</a:t>
            </a:r>
            <a:br>
              <a:rPr lang="de-DE" sz="1600"/>
            </a:br>
            <a:r>
              <a:rPr lang="de-DE" sz="1600" u="sng"/>
              <a:t>vorname.nachname@uni-hamburg.de</a:t>
            </a:r>
            <a:endParaRPr lang="de-DE" dirty="0"/>
          </a:p>
        </p:txBody>
      </p:sp>
      <p:pic>
        <p:nvPicPr>
          <p:cNvPr id="25" name="Icon" descr="Illustration zweier sich überlappender Sprechblasen">
            <a:extLst>
              <a:ext uri="{FF2B5EF4-FFF2-40B4-BE49-F238E27FC236}">
                <a16:creationId xmlns:a16="http://schemas.microsoft.com/office/drawing/2014/main" id="{A5C087E1-C06C-0B5D-D8FE-008543CB97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236" t="19639" r="28197" b="16533"/>
          <a:stretch/>
        </p:blipFill>
        <p:spPr>
          <a:xfrm>
            <a:off x="107504" y="1203598"/>
            <a:ext cx="2300038" cy="1812259"/>
          </a:xfrm>
          <a:prstGeom prst="rect">
            <a:avLst/>
          </a:prstGeom>
        </p:spPr>
      </p:pic>
      <p:sp>
        <p:nvSpPr>
          <p:cNvPr id="7" name="Foliennummernplatzhalter">
            <a:extLst>
              <a:ext uri="{FF2B5EF4-FFF2-40B4-BE49-F238E27FC236}">
                <a16:creationId xmlns:a16="http://schemas.microsoft.com/office/drawing/2014/main" id="{350E63C7-F181-A3D4-3604-E924655C0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54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7567870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Benutzerdefiniert 6">
      <a:dk1>
        <a:srgbClr val="333333"/>
      </a:dk1>
      <a:lt1>
        <a:srgbClr val="FFFFFF"/>
      </a:lt1>
      <a:dk2>
        <a:srgbClr val="0271BB"/>
      </a:dk2>
      <a:lt2>
        <a:srgbClr val="F0F3F6"/>
      </a:lt2>
      <a:accent1>
        <a:srgbClr val="E2001A"/>
      </a:accent1>
      <a:accent2>
        <a:srgbClr val="0271BB"/>
      </a:accent2>
      <a:accent3>
        <a:srgbClr val="3B515B"/>
      </a:accent3>
      <a:accent4>
        <a:srgbClr val="F07F8C"/>
      </a:accent4>
      <a:accent5>
        <a:srgbClr val="80B8DD"/>
      </a:accent5>
      <a:accent6>
        <a:srgbClr val="9DA8AD"/>
      </a:accent6>
      <a:hlink>
        <a:srgbClr val="0271BB"/>
      </a:hlink>
      <a:folHlink>
        <a:srgbClr val="80B8DD"/>
      </a:folHlink>
    </a:clrScheme>
    <a:fontScheme name="Benutzerdefiniert 19">
      <a:majorFont>
        <a:latin typeface="TheSans UHH"/>
        <a:ea typeface=""/>
        <a:cs typeface=""/>
      </a:majorFont>
      <a:minorFont>
        <a:latin typeface="TheSans UHH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accent3">
              <a:lumMod val="20000"/>
              <a:lumOff val="8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600" dirty="0" smtClean="0">
            <a:latin typeface="TheSans UHH" panose="020B0502050302020203" pitchFamily="34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30522-Vorlage-PPT-v12" id="{93E51D71-30E6-944F-AF76-1663F22A654C}" vid="{1A941132-CFFB-364C-ACFC-9EF91DACCF55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Universität Hamburg CD">
    <a:dk1>
      <a:srgbClr val="3B515B"/>
    </a:dk1>
    <a:lt1>
      <a:sysClr val="window" lastClr="FFFFFF"/>
    </a:lt1>
    <a:dk2>
      <a:srgbClr val="000000"/>
    </a:dk2>
    <a:lt2>
      <a:srgbClr val="B6BFC3"/>
    </a:lt2>
    <a:accent1>
      <a:srgbClr val="E2001A"/>
    </a:accent1>
    <a:accent2>
      <a:srgbClr val="009CD1"/>
    </a:accent2>
    <a:accent3>
      <a:srgbClr val="3B515B"/>
    </a:accent3>
    <a:accent4>
      <a:srgbClr val="F07F8C"/>
    </a:accent4>
    <a:accent5>
      <a:srgbClr val="7FCDE8"/>
    </a:accent5>
    <a:accent6>
      <a:srgbClr val="9DA8AD"/>
    </a:accent6>
    <a:hlink>
      <a:srgbClr val="1089C6"/>
    </a:hlink>
    <a:folHlink>
      <a:srgbClr val="6EC2E2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Universität Hamburg CD">
    <a:dk1>
      <a:srgbClr val="3B515B"/>
    </a:dk1>
    <a:lt1>
      <a:sysClr val="window" lastClr="FFFFFF"/>
    </a:lt1>
    <a:dk2>
      <a:srgbClr val="000000"/>
    </a:dk2>
    <a:lt2>
      <a:srgbClr val="B6BFC3"/>
    </a:lt2>
    <a:accent1>
      <a:srgbClr val="E2001A"/>
    </a:accent1>
    <a:accent2>
      <a:srgbClr val="009CD1"/>
    </a:accent2>
    <a:accent3>
      <a:srgbClr val="3B515B"/>
    </a:accent3>
    <a:accent4>
      <a:srgbClr val="F07F8C"/>
    </a:accent4>
    <a:accent5>
      <a:srgbClr val="7FCDE8"/>
    </a:accent5>
    <a:accent6>
      <a:srgbClr val="9DA8AD"/>
    </a:accent6>
    <a:hlink>
      <a:srgbClr val="1089C6"/>
    </a:hlink>
    <a:folHlink>
      <a:srgbClr val="6EC2E2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Universität Hamburg CD">
    <a:dk1>
      <a:srgbClr val="3B515B"/>
    </a:dk1>
    <a:lt1>
      <a:sysClr val="window" lastClr="FFFFFF"/>
    </a:lt1>
    <a:dk2>
      <a:srgbClr val="000000"/>
    </a:dk2>
    <a:lt2>
      <a:srgbClr val="B6BFC3"/>
    </a:lt2>
    <a:accent1>
      <a:srgbClr val="E2001A"/>
    </a:accent1>
    <a:accent2>
      <a:srgbClr val="009CD1"/>
    </a:accent2>
    <a:accent3>
      <a:srgbClr val="3B515B"/>
    </a:accent3>
    <a:accent4>
      <a:srgbClr val="F07F8C"/>
    </a:accent4>
    <a:accent5>
      <a:srgbClr val="7FCDE8"/>
    </a:accent5>
    <a:accent6>
      <a:srgbClr val="9DA8AD"/>
    </a:accent6>
    <a:hlink>
      <a:srgbClr val="1089C6"/>
    </a:hlink>
    <a:folHlink>
      <a:srgbClr val="6EC2E2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E1E6C15FD80AF49AEB1DEFF5F33194F" ma:contentTypeVersion="4" ma:contentTypeDescription="Ein neues Dokument erstellen." ma:contentTypeScope="" ma:versionID="b71729b5ce3a8ea50c81940ea1098782">
  <xsd:schema xmlns:xsd="http://www.w3.org/2001/XMLSchema" xmlns:xs="http://www.w3.org/2001/XMLSchema" xmlns:p="http://schemas.microsoft.com/office/2006/metadata/properties" xmlns:ns2="a8d2fd8b-ea47-4297-a2a4-bbaafe68126a" targetNamespace="http://schemas.microsoft.com/office/2006/metadata/properties" ma:root="true" ma:fieldsID="d825ee8331a942623613287f67bffd49" ns2:_="">
    <xsd:import namespace="a8d2fd8b-ea47-4297-a2a4-bbaafe6812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d2fd8b-ea47-4297-a2a4-bbaafe6812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C8E9F1F-EDFC-4B9F-90D6-FF7629612A7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8E76099-763A-4686-B3F5-939F3E16EF65}">
  <ds:schemaRefs>
    <ds:schemaRef ds:uri="http://schemas.openxmlformats.org/package/2006/metadata/core-properties"/>
    <ds:schemaRef ds:uri="a8d2fd8b-ea47-4297-a2a4-bbaafe68126a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31BA0E0-62B6-46F5-8A82-BCE103D7A7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8d2fd8b-ea47-4297-a2a4-bbaafe6812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Benutzerdefiniertes Design</Template>
  <TotalTime>0</TotalTime>
  <Words>1481</Words>
  <Application>Microsoft Office PowerPoint</Application>
  <PresentationFormat>Bildschirmpräsentation (16:9)</PresentationFormat>
  <Paragraphs>401</Paragraphs>
  <Slides>54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54</vt:i4>
      </vt:variant>
    </vt:vector>
  </HeadingPairs>
  <TitlesOfParts>
    <vt:vector size="64" baseType="lpstr">
      <vt:lpstr>TheSans UHH</vt:lpstr>
      <vt:lpstr>TheSans UHH Bold</vt:lpstr>
      <vt:lpstr>TheSans UHH Regular</vt:lpstr>
      <vt:lpstr>Wingdings</vt:lpstr>
      <vt:lpstr>TheSans UHH SemiLight Caps</vt:lpstr>
      <vt:lpstr>TheSans UHH SemiLight Caps</vt:lpstr>
      <vt:lpstr>Calibri</vt:lpstr>
      <vt:lpstr>Arial</vt:lpstr>
      <vt:lpstr>TheSans UHH Bold Caps</vt:lpstr>
      <vt:lpstr>Benutzerdefiniertes Design</vt:lpstr>
      <vt:lpstr>Titel der Präsentation</vt:lpstr>
      <vt:lpstr>Titel der Präsentation</vt:lpstr>
      <vt:lpstr>Hier steht der Titel der Präsentation</vt:lpstr>
      <vt:lpstr>Hier steht der Titel der Präsentation</vt:lpstr>
      <vt:lpstr>Agenda</vt:lpstr>
      <vt:lpstr>Agenda (Variante)</vt:lpstr>
      <vt:lpstr>Agenda (zweispaltig)</vt:lpstr>
      <vt:lpstr>Beginn eines neuen Kapitels</vt:lpstr>
      <vt:lpstr>Beginn eines neuen Kapitels</vt:lpstr>
      <vt:lpstr>Beginn eines neuen Kapitels</vt:lpstr>
      <vt:lpstr>Nur Text</vt:lpstr>
      <vt:lpstr>Zwei Inhalte</vt:lpstr>
      <vt:lpstr>Farben</vt:lpstr>
      <vt:lpstr>Gutes Präsentieren</vt:lpstr>
      <vt:lpstr>Fotos</vt:lpstr>
      <vt:lpstr>Icons</vt:lpstr>
      <vt:lpstr>Mockups</vt:lpstr>
      <vt:lpstr>Infografiken</vt:lpstr>
      <vt:lpstr>Illustrationen</vt:lpstr>
      <vt:lpstr>Moderne Features nutzen</vt:lpstr>
      <vt:lpstr>Text und Bild (mit Icon)</vt:lpstr>
      <vt:lpstr>Barrierefreiheit</vt:lpstr>
      <vt:lpstr>Foto  mit Schlagwort</vt:lpstr>
      <vt:lpstr>Folie mit mehreren Icons</vt:lpstr>
      <vt:lpstr>PowerPoint-Präsentation</vt:lpstr>
      <vt:lpstr>Die Universität in Zahlen</vt:lpstr>
      <vt:lpstr>Die Universität in Zahlen</vt:lpstr>
      <vt:lpstr>Die Universität in Zahlen</vt:lpstr>
      <vt:lpstr>Die Universität in Zahlen</vt:lpstr>
      <vt:lpstr>Die Universität in Zahlen</vt:lpstr>
      <vt:lpstr>Die Universität in Zahlen</vt:lpstr>
      <vt:lpstr>Die Universität in Zahlen</vt:lpstr>
      <vt:lpstr>Die Universität in Zahlen</vt:lpstr>
      <vt:lpstr>Budgetentwicklung</vt:lpstr>
      <vt:lpstr>Die Universität in Zahlen</vt:lpstr>
      <vt:lpstr>Die Universität in Zahlen</vt:lpstr>
      <vt:lpstr>Die Universität in Zahlen</vt:lpstr>
      <vt:lpstr>Die Universität in Zahlen</vt:lpstr>
      <vt:lpstr>Die Universität in Zahlen</vt:lpstr>
      <vt:lpstr>Leben auf dem Campus</vt:lpstr>
      <vt:lpstr>Das Studium in Zahlen</vt:lpstr>
      <vt:lpstr>Die Universität in Zahlen</vt:lpstr>
      <vt:lpstr>Beispiel für SmartArt-Elemente</vt:lpstr>
      <vt:lpstr>Hierarchie</vt:lpstr>
      <vt:lpstr>Hierarchie</vt:lpstr>
      <vt:lpstr>3 Schritte bis zum Ziel</vt:lpstr>
      <vt:lpstr>3 Schritte bis zum Ziel</vt:lpstr>
      <vt:lpstr>3 Schritte bis zum Ziel</vt:lpstr>
      <vt:lpstr>Zeitplan</vt:lpstr>
      <vt:lpstr>Zeitplan</vt:lpstr>
      <vt:lpstr>Zeitplan</vt:lpstr>
      <vt:lpstr>Zeitplan</vt:lpstr>
      <vt:lpstr>Offene Fragen und Diskussion</vt:lpstr>
      <vt:lpstr>Kontakt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PowerPoint-Vorlage der Universität Hamburg</dc:title>
  <dc:subject/>
  <dc:creator>Pohler, Anastasia</dc:creator>
  <cp:keywords/>
  <dc:description/>
  <cp:lastModifiedBy>Podlewski, Nastassja</cp:lastModifiedBy>
  <cp:revision>36</cp:revision>
  <dcterms:created xsi:type="dcterms:W3CDTF">2023-05-30T13:23:33Z</dcterms:created>
  <dcterms:modified xsi:type="dcterms:W3CDTF">2024-07-10T12:34:44Z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prache">
    <vt:lpwstr>Deutsch</vt:lpwstr>
  </property>
  <property fmtid="{D5CDD505-2E9C-101B-9397-08002B2CF9AE}" pid="3" name="ContentTypeId">
    <vt:lpwstr>0x0101004E1E6C15FD80AF49AEB1DEFF5F33194F</vt:lpwstr>
  </property>
</Properties>
</file>